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18" r:id="rId3"/>
    <p:sldId id="294" r:id="rId4"/>
    <p:sldId id="311" r:id="rId5"/>
    <p:sldId id="367" r:id="rId6"/>
    <p:sldId id="341" r:id="rId7"/>
    <p:sldId id="298" r:id="rId8"/>
    <p:sldId id="287" r:id="rId9"/>
    <p:sldId id="319" r:id="rId10"/>
    <p:sldId id="337" r:id="rId11"/>
    <p:sldId id="304" r:id="rId12"/>
    <p:sldId id="3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5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4794F2-836F-4489-8BC6-B3BDF9B9D3BB}" type="datetimeFigureOut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63AA6E-8F1E-4863-B398-77AB7E830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0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88FB-3861-44A9-9BB5-BB402D4CED84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C10A-6AE8-48C7-8269-1B267B101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6750-55F6-46AC-B55C-4941585236AA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FB16-4351-415F-8DD8-F8A608459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D1580-DFDE-4F56-8CF1-57BBAC2D7E4B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1BF82-2D3D-44BA-ACB9-0E96EFEE4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E5DC-5974-4122-9781-886622431D05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1F83D-A3EC-468B-BB07-FB3183C7F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9076E-55A6-4E27-979B-F395B7D321D5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BB55-507F-4157-B6F8-FA41CF456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64CC-3D9E-4C74-B036-F01116F4E9EA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F89B4-01D8-4181-B3A3-610BB5EEE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75E2-682E-4B63-BF4B-CAF4413AC63A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A894-E133-4186-9786-BE38E8002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093C4-B56B-40A6-A27F-FC34A0E066AA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D3C2-3B69-46AD-9F60-7587E3294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367DC-190D-4B32-9EE4-C01565F1959B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97839-2BEF-4C89-A73D-E84820229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B01EE-70D6-48E1-AFB2-DB5F3D238442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6B63-53FB-4FB0-9A53-6B8C8A4FA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DAC1-FCBB-4056-B578-53A59BC84C3D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66ED-94BB-4FAB-8D47-BE5717703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6EC9D2-24F8-463A-848D-BA07253D9580}" type="datetime1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C361A-F4A2-4BA5-8734-B933DB537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85918" y="2060848"/>
            <a:ext cx="5715000" cy="222539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Православие открывает мир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(ко дню православной книги)</a:t>
            </a:r>
            <a:endParaRPr lang="ru-RU" sz="48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142852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" name="Picture 2" descr="H:\Documents and Settings\Aida\Рабочий стол\ПРО создание презнетаций шаблонов... и всё!\МОИ шаблоны ЭКСПЕРИМЕНТы\c6083dc3afa8a7a217aa7cd89793e60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928670"/>
            <a:ext cx="2428892" cy="1285884"/>
          </a:xfrm>
          <a:prstGeom prst="ellipse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6642556"/>
            <a:ext cx="979755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407707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Гривенская сельская библиотека</a:t>
            </a:r>
          </a:p>
          <a:p>
            <a:pPr algn="ctr"/>
            <a:r>
              <a:rPr lang="ru-RU" sz="1400" dirty="0" smtClean="0"/>
              <a:t>2021 год</a:t>
            </a:r>
            <a:endParaRPr lang="ru-RU" sz="1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000232" y="4456821"/>
            <a:ext cx="64294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первые День православной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книги отмечался в России </a:t>
            </a:r>
          </a:p>
          <a:p>
            <a:pPr lvl="0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14 марта 2010 года.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Этот праздник, который стал ежегодным, был учреждён Священным Синодом Русской православной Церкви по инициативе Патриарха Московского и всея Руси Кирилла и приурочен к дате выпуска первой печатной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ниги.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tevedom.ru/upload/medialibrary/2dc/pic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500042"/>
            <a:ext cx="6480000" cy="3888000"/>
          </a:xfrm>
          <a:prstGeom prst="round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428868"/>
            <a:ext cx="3143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Первым в нашей стране напечатал книгу диакон Иван Федоров. Поэтому его называют первопечатником.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http://i.enc-dic.com/dic/enc_biography/images/m_22568.jpg"/>
          <p:cNvPicPr>
            <a:picLocks noChangeAspect="1" noChangeArrowheads="1"/>
          </p:cNvPicPr>
          <p:nvPr/>
        </p:nvPicPr>
        <p:blipFill>
          <a:blip r:embed="rId2" cstate="email">
            <a:lum bright="-6000" contrast="12000"/>
          </a:blip>
          <a:srcRect/>
          <a:stretch>
            <a:fillRect/>
          </a:stretch>
        </p:blipFill>
        <p:spPr bwMode="auto">
          <a:xfrm>
            <a:off x="4357686" y="785794"/>
            <a:ext cx="3664800" cy="4838959"/>
          </a:xfrm>
          <a:prstGeom prst="rect">
            <a:avLst/>
          </a:prstGeom>
          <a:noFill/>
          <a:ln w="57150" cmpd="thinThick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12</a:t>
            </a:fld>
            <a:endParaRPr lang="ru-RU"/>
          </a:p>
        </p:txBody>
      </p:sp>
      <p:pic>
        <p:nvPicPr>
          <p:cNvPr id="2050" name="Picture 2" descr="&amp;Dcy;&amp;iecy;&amp;ncy;&amp;softcy; &amp;pcy;&amp;rcy;&amp;acy;&amp;vcy;&amp;ocy;&amp;scy;&amp;lcy;&amp;acy;&amp;vcy;&amp;ncy;&amp;ocy;&amp;jcy; &amp;kcy;&amp;ncy;&amp;icy;&amp;gcy;&amp;i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548680"/>
            <a:ext cx="8928992" cy="5543242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\Новая папка\88280098_Romashkisvechi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786322"/>
            <a:ext cx="3916800" cy="13056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980728"/>
            <a:ext cx="93583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чудо на земле с названьем дивным – книга!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Великой красоты и сложности предел,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Животворящий сплав прошедшего и мига,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Фундамент для грядущих добрых дел.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51" name="Picture 3" descr="http://chudomama.com/purchases/uploads/c0a/dbd/f9e922926fe927b9482c46e1d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2928934"/>
            <a:ext cx="2862000" cy="310557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500298" y="5063833"/>
            <a:ext cx="5143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Живет книга уже несколько тысячелетий, но не всегда она была такой, какой мы видим её сейчас.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73730" name="Picture 2" descr="http://static.diary.ru/userdir/1/4/1/1/1411521/579448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500042"/>
            <a:ext cx="5900400" cy="442530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428736"/>
            <a:ext cx="628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История </a:t>
            </a:r>
          </a:p>
          <a:p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книги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0418" name="Picture 2" descr="http://dreamworlds.ru/uploads/posts/2010-05/thumbs/1274972231_image100945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2143116"/>
            <a:ext cx="3114675" cy="388620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915816" y="5085184"/>
            <a:ext cx="52149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Первые славянские книги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были рукописными. Создавали их в тиши святых обителей монахи. </a:t>
            </a:r>
          </a:p>
        </p:txBody>
      </p:sp>
      <p:sp>
        <p:nvSpPr>
          <p:cNvPr id="82946" name="AutoShape 2" descr="78ce56ae5fa75ac85e3ab5e321d88a9d (148x62, 13Kb)"/>
          <p:cNvSpPr>
            <a:spLocks noChangeAspect="1" noChangeArrowheads="1"/>
          </p:cNvSpPr>
          <p:nvPr/>
        </p:nvSpPr>
        <p:spPr bwMode="auto">
          <a:xfrm>
            <a:off x="155575" y="-280988"/>
            <a:ext cx="1409700" cy="590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2948" name="AutoShape 4" descr="78ce56ae5fa75ac85e3ab5e321d88a9d (148x62, 13Kb)"/>
          <p:cNvSpPr>
            <a:spLocks noChangeAspect="1" noChangeArrowheads="1"/>
          </p:cNvSpPr>
          <p:nvPr/>
        </p:nvSpPr>
        <p:spPr bwMode="auto">
          <a:xfrm>
            <a:off x="155575" y="-280988"/>
            <a:ext cx="1409700" cy="590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6" name="Picture 2" descr="xristianskaya-pritcha-monax-i-pervoistochnik (604x383, 213Kb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6507" y="596478"/>
            <a:ext cx="6704583" cy="433272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000100" y="3143248"/>
            <a:ext cx="3429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старательно выписывали каждую буковку. Заглавные буквы писали красными чернилами. </a:t>
            </a:r>
          </a:p>
        </p:txBody>
      </p:sp>
      <p:pic>
        <p:nvPicPr>
          <p:cNvPr id="99330" name="Picture 2" descr="&amp;Icy;&amp;gcy;&amp;rcy;&amp;acy; «&amp;Ncy;&amp;Acy;&amp;Zcy;&amp;Ocy;&amp;Vcy;&amp;Icy; &amp;Scy;&amp;Lcy;&amp;Ocy;&amp;Vcy;&amp;Ocy;»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571480"/>
            <a:ext cx="3024000" cy="5443201"/>
          </a:xfrm>
          <a:prstGeom prst="rect">
            <a:avLst/>
          </a:prstGeom>
          <a:noFill/>
        </p:spPr>
      </p:pic>
      <p:pic>
        <p:nvPicPr>
          <p:cNvPr id="5" name="Picture 2" descr="78ce56ae5fa75ac85e3ab5e321d88a9d (148x62, 13Kb)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928670"/>
            <a:ext cx="3571200" cy="149604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5050" y="714356"/>
            <a:ext cx="2350895" cy="3903948"/>
          </a:xfrm>
          <a:prstGeom prst="roundRect">
            <a:avLst/>
          </a:prstGeom>
          <a:noFill/>
        </p:spPr>
      </p:pic>
      <p:pic>
        <p:nvPicPr>
          <p:cNvPr id="56324" name="Picture 4" descr="http://rud.exdat.com/pars_docs/tw_refs/722/721330/721330_html_m15f932aa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1344" y="714356"/>
            <a:ext cx="2900994" cy="3870926"/>
          </a:xfrm>
          <a:prstGeom prst="round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4929198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Такие буквы назывались буквицами.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Буквица – первая прописная буква книги или главы в книге. Но буква не простая, а украшенная.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2071670" y="4766101"/>
            <a:ext cx="6572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 благоговейно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люди относились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книгам, в которых написано о Боге. Поэтому Библию, Евангелие, Псалтирь и Молитвослов  читают стоя, прежде осенив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себя крестным знамением.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6" name="Picture 2" descr="http://img0.liveinternet.ru/images/attach/c/7/94/171/94171816_Igor_Belkovski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500042"/>
            <a:ext cx="5608800" cy="4153160"/>
          </a:xfrm>
          <a:prstGeom prst="round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FA1D4-FCEE-4E4A-B4BA-20CBF5ED328D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71670" y="4751829"/>
            <a:ext cx="628654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День Православной Книги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первый праздник в череде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самых светлых и прекрасных весенних праздников: Благовещение, Пасха, День Победы, Неделя славянской письменности и культуры.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bogoslov.ru/data/2012/02/12/1236480670/7.jpg"/>
          <p:cNvPicPr>
            <a:picLocks noChangeAspect="1" noChangeArrowheads="1"/>
          </p:cNvPicPr>
          <p:nvPr/>
        </p:nvPicPr>
        <p:blipFill>
          <a:blip r:embed="rId2" cstate="email">
            <a:lum bright="-12000" contrast="13000"/>
          </a:blip>
          <a:srcRect/>
          <a:stretch>
            <a:fillRect/>
          </a:stretch>
        </p:blipFill>
        <p:spPr bwMode="auto">
          <a:xfrm>
            <a:off x="2357422" y="714356"/>
            <a:ext cx="5220000" cy="3776825"/>
          </a:xfrm>
          <a:prstGeom prst="round2DiagRect">
            <a:avLst/>
          </a:prstGeom>
          <a:noFill/>
          <a:ln w="60325" cmpd="thinThick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217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литература 2</vt:lpstr>
      <vt:lpstr>Православие открывает мир (ко дню православной книги)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Aida_Alex</dc:creator>
  <cp:lastModifiedBy>Библиотека</cp:lastModifiedBy>
  <cp:revision>180</cp:revision>
  <dcterms:created xsi:type="dcterms:W3CDTF">2010-01-03T13:51:10Z</dcterms:created>
  <dcterms:modified xsi:type="dcterms:W3CDTF">2021-03-11T08:16:48Z</dcterms:modified>
</cp:coreProperties>
</file>