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73" r:id="rId12"/>
    <p:sldId id="270" r:id="rId13"/>
    <p:sldId id="271" r:id="rId14"/>
    <p:sldId id="265" r:id="rId15"/>
    <p:sldId id="267" r:id="rId16"/>
    <p:sldId id="268" r:id="rId17"/>
    <p:sldId id="266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106" d="100"/>
          <a:sy n="106" d="100"/>
        </p:scale>
        <p:origin x="176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803972-567E-4D62-BA33-E61F0B295F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9B9CD9-D06A-4093-9848-95DA2ED5CB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581128"/>
            <a:ext cx="3470920" cy="1944216"/>
          </a:xfrm>
        </p:spPr>
        <p:txBody>
          <a:bodyPr/>
          <a:lstStyle/>
          <a:p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05800" cy="4104456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Андреевич Римский-Корсаков-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композитор, педагог, музыкально-общественный деятель</a:t>
            </a:r>
            <a:br>
              <a:rPr lang="ru-RU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(1844-1908)</a:t>
            </a:r>
          </a:p>
        </p:txBody>
      </p:sp>
    </p:spTree>
    <p:extLst>
      <p:ext uri="{BB962C8B-B14F-4D97-AF65-F5344CB8AC3E}">
        <p14:creationId xmlns:p14="http://schemas.microsoft.com/office/powerpoint/2010/main" val="413201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888432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4474840" cy="65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1055" y="908720"/>
            <a:ext cx="473700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Окончание оперы «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Псковитянка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» совпало с важной и счастливой переменой в жизни композитора — женитьбой на замечательной пианистке Надежде Николаевне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Пургольд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которая стала его нежно любящим и преданным другом.</a:t>
            </a:r>
          </a:p>
          <a:p>
            <a:endParaRPr lang="ru-RU" dirty="0"/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38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53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Другой, не менее важной стороной творческой работы Римского-Корсакова в 1870-е годы стало глубокое изучение, запись и обработка русских народных песен, причем более всего его привлекали самые древние песни — обрядовые и игровые. Итогом этой работы было создание двух сборников обработок: «40 народных песен», записанных от певца-любителя Т. Филиппова, и «100 русских народных песен», которые разыскал сам композитор. В эти же годы композитор становится инспектором духовых оркестров военно-морского ведомства и в течение одиннадцати лет ведет большую работу по расширению репертуара и повышению качества исполнения, заботится о музыкантах. В 1874 году Римский-Корсаков принимает на себя руководство Бесплатной музыкальной школой .</a:t>
            </a: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25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5809353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675456"/>
            <a:ext cx="3240360" cy="727280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Одновременно продолжалась  дирижерская  деятельность Римского-Корсакова: он все чаще выступает с концертами в России и за границей (на Парижской всемирной выставке и в Брюсселе).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</a:b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9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0908"/>
            <a:ext cx="3078480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459432"/>
            <a:ext cx="7776864" cy="38884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Много отдал сил и времени  завершению произведений своих друзей  А. П. Бородина и М. П. Мусоргского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, что свидетельствует о его высочайшей нравственности как человека и художника, верности истинной дружбе и чувству долга.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</a:b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32964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2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50013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1500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«Мой род-это сказка, былина, и непременно русские». Композитора увлекал мир русской  сказки, образы языческой Руси. Опера  «Снегурочка» была  завешена 1881 г. </a:t>
            </a:r>
          </a:p>
        </p:txBody>
      </p:sp>
    </p:spTree>
    <p:extLst>
      <p:ext uri="{BB962C8B-B14F-4D97-AF65-F5344CB8AC3E}">
        <p14:creationId xmlns:p14="http://schemas.microsoft.com/office/powerpoint/2010/main" val="235926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7" y="1524000"/>
            <a:ext cx="792170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Опера-былина «Садко» -одно из лучших   </a:t>
            </a:r>
            <a:b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эпических сочинений. </a:t>
            </a:r>
          </a:p>
        </p:txBody>
      </p:sp>
    </p:spTree>
    <p:extLst>
      <p:ext uri="{BB962C8B-B14F-4D97-AF65-F5344CB8AC3E}">
        <p14:creationId xmlns:p14="http://schemas.microsoft.com/office/powerpoint/2010/main" val="205555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Народная мифологическая фантастика –опера «Майская ночь» </a:t>
            </a:r>
          </a:p>
        </p:txBody>
      </p:sp>
    </p:spTree>
    <p:extLst>
      <p:ext uri="{BB962C8B-B14F-4D97-AF65-F5344CB8AC3E}">
        <p14:creationId xmlns:p14="http://schemas.microsoft.com/office/powerpoint/2010/main" val="240504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38" y="1524000"/>
            <a:ext cx="666472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Восточная сказка «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Шехеразада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»(программно-симфоническое произведение),написана в 1888 г.</a:t>
            </a:r>
          </a:p>
        </p:txBody>
      </p:sp>
    </p:spTree>
    <p:extLst>
      <p:ext uri="{BB962C8B-B14F-4D97-AF65-F5344CB8AC3E}">
        <p14:creationId xmlns:p14="http://schemas.microsoft.com/office/powerpoint/2010/main" val="32118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Опера «</a:t>
            </a:r>
            <a:r>
              <a:rPr lang="ru-RU" sz="3200" dirty="0" err="1"/>
              <a:t>Псковитянка</a:t>
            </a:r>
            <a:r>
              <a:rPr lang="ru-RU" sz="3200" dirty="0"/>
              <a:t>» была поставлена в 1873 г. в Мариинском театре.</a:t>
            </a:r>
          </a:p>
        </p:txBody>
      </p:sp>
    </p:spTree>
    <p:extLst>
      <p:ext uri="{BB962C8B-B14F-4D97-AF65-F5344CB8AC3E}">
        <p14:creationId xmlns:p14="http://schemas.microsoft.com/office/powerpoint/2010/main" val="3339411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Доминантами художественного мировоззрения Римского-Корсакова были «вселенское чувство» (его собственное выражение) и широко понимаемый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мифологизм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мышления. В главе из «Летописи», посвященной «Снегурочке», он формулировал свой творческий процесс следующим образом: «Я прислушивался к голосам природы и народного творчества и природы и брал напетое ими и подсказанное в основу своего творчества». Внимание художника в наибольшей степени сосредоточивалось на великих явлениях космоса — небо, море, солнце, звезды и на великих явлениях в жизни людей — рождение, любовь, смерть. Этому соответствует вся эстетическая терминология Римского-Корсакова, в особенности его любимое слово — «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созерцание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0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870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Андреевич родился 6 марта 1844 г. в г. Тихвине Новгородской губернии.</a:t>
            </a:r>
          </a:p>
        </p:txBody>
      </p:sp>
      <p:pic>
        <p:nvPicPr>
          <p:cNvPr id="1026" name="Picture 2" descr="G:\Римский корс\дом в тихвине_i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6" y="1196752"/>
            <a:ext cx="7848872" cy="55172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7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836712"/>
            <a:ext cx="3610744" cy="52592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Мать композитора – Софья Васильевна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Скарятина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владела французским языком, умела играть на рояле.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548681"/>
            <a:ext cx="3888432" cy="432047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G:\Римский корс\мать р к _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2" y="404664"/>
            <a:ext cx="4608512" cy="59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7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0072" y="1052735"/>
            <a:ext cx="3466728" cy="463129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Отец композитора – Андрей Петрович Римский-Корсаков – служил волынским гражданским губернатором.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Римский корс\отец рк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45524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4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64704"/>
            <a:ext cx="3816424" cy="5688632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Шесть лет провел юный композитор в петербургском Морском корпусе. Постепенно морская профессия начинает уступать место другим интересам, в центре которых оказывается музыка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817" y="-5211960"/>
            <a:ext cx="8229600" cy="5868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G:\Римский корс\моряк_i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70" y="332656"/>
            <a:ext cx="404303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1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764704"/>
            <a:ext cx="3538736" cy="5331296"/>
          </a:xfrm>
        </p:spPr>
        <p:txBody>
          <a:bodyPr/>
          <a:lstStyle/>
          <a:p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Милий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Алексеевич Балакирев сыграл важную роль в музыкальном образовании композитора.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G:\Римский корс\балакиревi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450485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0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29146"/>
            <a:ext cx="4042792" cy="57633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Семья резко воспротивилась желанию стать профессиональным музыкантом, старший брат настоял на необходимости завершить морское образование.  Осенью 1862 г. гардемарин Римский-Корсаков на клипере «Алмаз» отправился в заграничное плавание на три года.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5211959"/>
            <a:ext cx="4464496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G:\Римский корс\гардемаринi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6035"/>
            <a:ext cx="42062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376120" cy="59046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3"/>
            <a:ext cx="3816424" cy="532859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Летом 1871 года Римский-Корсаков принял предложение вступить в должность профессора Петербургской кон- серватории по классам сочинения, инструментовки, а также руководителя оркестра.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332656"/>
            <a:ext cx="5112568" cy="633670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 1883 году, параллельно с работой в консерватории, Римский-Корсаков начинает преподавать в Придворной певческой капелле. Он  с увлечением занялся реорганизацией капеллы, которая становится одним из центров музыкального образования. Один из творческих результатов преподавания в капелле — учебник гармонии, который вместе с подобным учебником Чайковского стал классическим теоретическим и педагогическим трудом.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G:\Римский корс\a_ignore_q_80_w_1000_c_limi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56740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03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</TotalTime>
  <Words>610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Constantia</vt:lpstr>
      <vt:lpstr>Wingdings 2</vt:lpstr>
      <vt:lpstr>Бумажная</vt:lpstr>
      <vt:lpstr>Николай Андреевич Римский-Корсаков- композитор, педагог, музыкально-общественный деятель (1844-1908)</vt:lpstr>
      <vt:lpstr>Николай Андреевич родился 6 марта 1844 г. в г. Тихвине Новгородской губернии.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Летом 1871 года Римский-Корсаков принял предложение вступить в должность профессора Петербургской кон- серватории по классам сочинения, инструментовки, а также руководителя оркестра.</vt:lpstr>
      <vt:lpstr>Презентация PowerPoint</vt:lpstr>
      <vt:lpstr>Презентация PowerPoint</vt:lpstr>
      <vt:lpstr>Презентация PowerPoint</vt:lpstr>
      <vt:lpstr>Одновременно продолжалась  дирижерская  деятельность Римского-Корсакова: он все чаще выступает с концертами в России и за границей (на Парижской всемирной выставке и в Брюсселе). </vt:lpstr>
      <vt:lpstr>Много отдал сил и времени  завершению произведений своих друзей  А. П. Бородина и М. П. Мусоргского, что свидетельствует о его высочайшей нравственности как человека и художника, верности истинной дружбе и чувству долга. </vt:lpstr>
      <vt:lpstr>«Мой род-это сказка, былина, и непременно русские». Композитора увлекал мир русской  сказки, образы языческой Руси. Опера  «Снегурочка» была  завешена 1881 г. </vt:lpstr>
      <vt:lpstr>Опера-былина «Садко» -одно из лучших                         эпических сочинений. </vt:lpstr>
      <vt:lpstr>       Народная мифологическая фантастика –опера «Майская ночь» </vt:lpstr>
      <vt:lpstr>Восточная сказка «Шехеразада»(программно-симфоническое произведение),написана в 1888 г.</vt:lpstr>
      <vt:lpstr>Опера «Псковитянка» была поставлена в 1873 г. в Мариинском театре.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Андреевич Римский-Корсаков (1844-1908)</dc:title>
  <dc:creator>ASD</dc:creator>
  <cp:lastModifiedBy>Библиотека</cp:lastModifiedBy>
  <cp:revision>20</cp:revision>
  <dcterms:created xsi:type="dcterms:W3CDTF">2020-01-06T13:24:28Z</dcterms:created>
  <dcterms:modified xsi:type="dcterms:W3CDTF">2024-03-14T09:04:21Z</dcterms:modified>
</cp:coreProperties>
</file>