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35FC-E9DF-4E84-B4F6-B7E585931A8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5035FC-E9DF-4E84-B4F6-B7E585931A84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C2D4AD-6982-4C87-88AC-CE9AC6FA292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27.jpeg"/><Relationship Id="rId9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4870" y="2412048"/>
            <a:ext cx="9462713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Спортивная слава Кубани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Гривенская сельская библиотека</a:t>
            </a:r>
            <a:endParaRPr lang="ru-RU" sz="1100" b="1" spc="50" dirty="0" smtClean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  <a:endParaRPr lang="ru-RU" sz="4000" b="1" cap="none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utoShape 2" descr="http://im3-tub-ru.yandex.net/i?id=136348626-54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2057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common.regnum.ru/pictures/news/2007-03/sportsmeny-big.jpg"/>
          <p:cNvSpPr>
            <a:spLocks noChangeAspect="1" noChangeArrowheads="1"/>
          </p:cNvSpPr>
          <p:nvPr/>
        </p:nvSpPr>
        <p:spPr bwMode="auto">
          <a:xfrm>
            <a:off x="155575" y="-1766888"/>
            <a:ext cx="531495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://www.boicy.ru/img_originals/_233/__244/_349/_-__353/__2131/akhmedov_bakhtiyar_6_20100129_1012488481.jpg"/>
          <p:cNvSpPr>
            <a:spLocks noChangeAspect="1" noChangeArrowheads="1"/>
          </p:cNvSpPr>
          <p:nvPr/>
        </p:nvSpPr>
        <p:spPr bwMode="auto">
          <a:xfrm>
            <a:off x="155575" y="-1858963"/>
            <a:ext cx="33718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://www.boicy.ru/img_originals/_233/__244/_349/_-__353/__2131/akhmedov_bakhtiyar_6_20100129_1012488481.jpg"/>
          <p:cNvSpPr>
            <a:spLocks noChangeAspect="1" noChangeArrowheads="1"/>
          </p:cNvSpPr>
          <p:nvPr/>
        </p:nvSpPr>
        <p:spPr bwMode="auto">
          <a:xfrm>
            <a:off x="307975" y="-1706563"/>
            <a:ext cx="3581170" cy="41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2352"/>
            <a:ext cx="2641475" cy="1831423"/>
          </a:xfrm>
          <a:prstGeom prst="rect">
            <a:avLst/>
          </a:prstGeom>
        </p:spPr>
      </p:pic>
      <p:sp>
        <p:nvSpPr>
          <p:cNvPr id="12" name="AutoShape 10" descr="&amp;Rcy;&amp;acy;&amp;bcy;&amp;ocy;&amp;tcy;&amp;ycy; &amp;fcy;&amp;ocy;&amp;tcy;&amp;ocy;&amp;gcy;&amp;rcy;&amp;acy;&amp;fcy; Job Hall"/>
          <p:cNvSpPr>
            <a:spLocks noChangeAspect="1" noChangeArrowheads="1"/>
          </p:cNvSpPr>
          <p:nvPr/>
        </p:nvSpPr>
        <p:spPr bwMode="auto">
          <a:xfrm>
            <a:off x="155575" y="-2452688"/>
            <a:ext cx="68580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&amp;Rcy;&amp;acy;&amp;bcy;&amp;ocy;&amp;tcy;&amp;ycy; &amp;fcy;&amp;ocy;&amp;tcy;&amp;ocy;&amp;gcy;&amp;rcy;&amp;acy;&amp;fcy; Job Hall"/>
          <p:cNvSpPr>
            <a:spLocks noChangeAspect="1" noChangeArrowheads="1"/>
          </p:cNvSpPr>
          <p:nvPr/>
        </p:nvSpPr>
        <p:spPr bwMode="auto">
          <a:xfrm>
            <a:off x="307975" y="-2300288"/>
            <a:ext cx="68580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4" descr="&amp;Rcy;&amp;acy;&amp;bcy;&amp;ocy;&amp;tcy;&amp;ycy; &amp;fcy;&amp;ocy;&amp;tcy;&amp;ocy;&amp;gcy;&amp;rcy;&amp;acy;&amp;fcy; Job Hall"/>
          <p:cNvSpPr>
            <a:spLocks noChangeAspect="1" noChangeArrowheads="1"/>
          </p:cNvSpPr>
          <p:nvPr/>
        </p:nvSpPr>
        <p:spPr bwMode="auto">
          <a:xfrm>
            <a:off x="460375" y="-2147888"/>
            <a:ext cx="68580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6" descr="&amp;Rcy;&amp;acy;&amp;bcy;&amp;ocy;&amp;tcy;&amp;ycy; &amp;fcy;&amp;ocy;&amp;tcy;&amp;ocy;&amp;gcy;&amp;rcy;&amp;acy;&amp;fcy; Job Hall"/>
          <p:cNvSpPr>
            <a:spLocks noChangeAspect="1" noChangeArrowheads="1"/>
          </p:cNvSpPr>
          <p:nvPr/>
        </p:nvSpPr>
        <p:spPr bwMode="auto">
          <a:xfrm>
            <a:off x="612775" y="-1995488"/>
            <a:ext cx="68580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8" descr="&amp;Rcy;&amp;acy;&amp;bcy;&amp;ocy;&amp;tcy;&amp;ycy; &amp;fcy;&amp;ocy;&amp;tcy;&amp;ocy;&amp;gcy;&amp;rcy;&amp;acy;&amp;fcy; Job Hall"/>
          <p:cNvSpPr>
            <a:spLocks noChangeAspect="1" noChangeArrowheads="1"/>
          </p:cNvSpPr>
          <p:nvPr/>
        </p:nvSpPr>
        <p:spPr bwMode="auto">
          <a:xfrm>
            <a:off x="765175" y="-1843088"/>
            <a:ext cx="68580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6" y="4005064"/>
            <a:ext cx="3515801" cy="2622202"/>
          </a:xfrm>
          <a:prstGeom prst="rect">
            <a:avLst/>
          </a:prstGeom>
        </p:spPr>
      </p:pic>
      <p:sp>
        <p:nvSpPr>
          <p:cNvPr id="18" name="AutoShape 20" descr="&amp;Pcy;&amp;acy;&amp;ncy;&amp;acy;&amp;mcy;&amp;iecy;&amp;rcy;&amp;icy;&amp;kcy;&amp;acy;&amp;ncy;&amp;scy;&amp;kcy;&amp;icy;&amp;iecy; &amp;icy;&amp;gcy;&amp;rcy;&amp;ycy; 2011"/>
          <p:cNvSpPr>
            <a:spLocks noChangeAspect="1" noChangeArrowheads="1"/>
          </p:cNvSpPr>
          <p:nvPr/>
        </p:nvSpPr>
        <p:spPr bwMode="auto">
          <a:xfrm>
            <a:off x="155575" y="-2574925"/>
            <a:ext cx="6858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901" y="4078858"/>
            <a:ext cx="2746145" cy="2151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575"/>
            <a:ext cx="2651125" cy="19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64" y="811301"/>
            <a:ext cx="4811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Кудахов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 призер по вольной борьбе XXIX Олимпийских игр в Пекине (Китай) 2008г. Четырёхкратный чемпион мира.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 Олимпийские летние Игры, Лондон, 2012г. – серебряная медаль, вольная борьба в весе до 60-ти кг.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28" y="811301"/>
            <a:ext cx="3921002" cy="26081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7984" y="3684907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 призер, легкая атлетика, семиборье XXIX Олимпийских игр в Пекине (Китай) 2008г., дочь Людмилы Черновой золотого призера по бегу, эстафете 4 на 400 на Олимпиаде в Москве, 1980. XXX Олимпийские летние Игры, Лондон, 2012г.-бронзовая медаль.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" y="3659867"/>
            <a:ext cx="4181400" cy="27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834679"/>
            <a:ext cx="43022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Лавров Андрей Иванович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родился в 1962г.   в г. Краснодаре , трёхкратный золотой чемпион Олимпийских игр по гандболу в 1988 XXIV  в г. Сеуле (Южная Корея ), в  1992  XXV  в г. Барселоне (Испания), в 2000г. XXVII в г. Сиднее (Австралия ), бронзовый в 2004 г. XXVIII в Афинах (Греция). Награжден медалью Герой труда Кубани.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892214" cy="26329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498100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Абакумова Мария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призер, копьеметательница XXIX Олимпийских игр в Пекине (Китай) 2008г. Результат 70м. 78 см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10" y="4323894"/>
            <a:ext cx="3214130" cy="24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0">
              <a:srgbClr val="FFFF00"/>
            </a:gs>
            <a:gs pos="61000">
              <a:srgbClr val="FFFF00"/>
            </a:gs>
            <a:gs pos="38000">
              <a:srgbClr val="FFFF00"/>
            </a:gs>
            <a:gs pos="98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File:Stamps of Russia 2012 No 1559-61 Mascots 2014 Winter Olympics.jpg"/>
          <p:cNvSpPr>
            <a:spLocks noChangeAspect="1" noChangeArrowheads="1"/>
          </p:cNvSpPr>
          <p:nvPr/>
        </p:nvSpPr>
        <p:spPr bwMode="auto">
          <a:xfrm>
            <a:off x="155575" y="-2354263"/>
            <a:ext cx="76200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124744"/>
            <a:ext cx="1119617" cy="12882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72361"/>
            <a:ext cx="1119617" cy="1288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03" y="511583"/>
            <a:ext cx="1001582" cy="1152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47" y="89952"/>
            <a:ext cx="1905000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0" y="3600768"/>
            <a:ext cx="2451082" cy="13755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47" y="1767746"/>
            <a:ext cx="2753466" cy="183302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489047" y="3663958"/>
            <a:ext cx="4573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зимнего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Айсберг»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867" y="5114801"/>
            <a:ext cx="2639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ледовая арена"</a:t>
            </a:r>
          </a:p>
        </p:txBody>
      </p:sp>
      <p:sp>
        <p:nvSpPr>
          <p:cNvPr id="15" name="AutoShape 2" descr="&amp;Kcy;&amp;ocy;&amp;ncy;&amp;softcy;&amp;kcy;&amp;ocy;&amp;bcy;&amp;iecy;&amp;zhcy;&amp;ncy;&amp;ycy;&amp;jcy; &amp;tscy;&amp;iecy;&amp;ncy;&amp;tcy;&amp;rcy; &amp;Acy;&amp;dcy;&amp;lcy;&amp;iecy;&amp;rcy;-&amp;Acy;&amp;rcy;&amp;iecy;&amp;n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39" y="1518702"/>
            <a:ext cx="2675474" cy="151610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71600" y="3035499"/>
            <a:ext cx="4016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Конькобежный центр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Адлер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37147" y="54225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стадион Фишт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7" y="4157982"/>
            <a:ext cx="2724334" cy="181622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947087" y="60235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Железная дорога </a:t>
            </a:r>
            <a:endParaRPr lang="ru-RU" dirty="0" smtClean="0"/>
          </a:p>
          <a:p>
            <a:r>
              <a:rPr lang="ru-RU" dirty="0" smtClean="0"/>
              <a:t>Адлер-Красная </a:t>
            </a:r>
            <a:r>
              <a:rPr lang="ru-RU" dirty="0"/>
              <a:t>Поляна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81" y="4157981"/>
            <a:ext cx="2823142" cy="18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960" y="371703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Шарапова Мария Юрьевна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одилась в Ханты- Мансийском автономном округе в 1987 году, родители переехали  на жительство в Сочи и она в этом городе  с 4 лет занимается теннисом. Трехкратный победитель турниров Большого шлема в одиночном разряде, победитель 24 турниров WTA в одиночном разряде и трех турниров WTA в парном разряде. Обладатель Кубка Федерации 2008 года в составе сборной России. Заслуженный мастер спорта России. 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 Олимпийские летние Игры, Лондон, 2012г. – серебряная медаль.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://dlm6.meta.ua/pic/0/55/112/Bm_Ct5vywy.jpg"/>
          <p:cNvSpPr>
            <a:spLocks noChangeAspect="1" noChangeArrowheads="1"/>
          </p:cNvSpPr>
          <p:nvPr/>
        </p:nvSpPr>
        <p:spPr bwMode="auto">
          <a:xfrm>
            <a:off x="155575" y="-1858963"/>
            <a:ext cx="52292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49462"/>
            <a:ext cx="3600400" cy="26745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28" y="949462"/>
            <a:ext cx="4017012" cy="30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064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Поддубный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Максимович.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1897 начал выступать на цирковой арене как атлет-гиревик и борец (русская борьба на поясах, с 1903 — классическая, французская борьба). В 1905—08 был победителем крупнейших чемпионатов мира по классической борьбе среди профессионалов (Париж). За 40 лет выступлений не проиграл ни одного чемпионата (имел поражения лишь в отдельных схватках). Гастролировал за рубежом (в 50 городах 14 стран). Получил мировое признание как "чемпион чемпионов", "русский богатырь" (рост 184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см,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 118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кг,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объём груди 134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Награжден орденом Трудового Красного Знамени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://chtoby-pomnili.com/preview.php?width=max&amp;dir=1370&amp;id=Poddubnii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84984"/>
            <a:ext cx="2452777" cy="3092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6" y="3839619"/>
            <a:ext cx="3687961" cy="252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207" y="116056"/>
            <a:ext cx="3340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Кафельников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744" y="630644"/>
            <a:ext cx="57606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Кафельников самый первый из российских теннисистов сумел занять первое место в соревнованиях Большого шлема и заслужил право именоваться первой ракеткой мира (1999 год). В 2011 году Евгений Кафельников стал чемпионом России по гольфу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соревнованиях ATP двадцать шесть раз побеждал в одиночной игре и двадцать семь – в парной. Выиграл в одиночном разряде турнир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Аустрэлиэн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оупен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первое место в теннисном турнире «Ролан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Гаррос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одиночном разряде. В 1997 году выиграл чемпионат US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паре с Даниэлем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Вацеком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2000 в Олимпийском Сиднее занял первое место по теннису в одиночном разряде.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</a:t>
            </a:r>
            <a:r>
              <a:rPr lang="ru-RU" sz="2000" dirty="0" smtClean="0">
                <a:solidFill>
                  <a:schemeClr val="bg1"/>
                </a:solidFill>
              </a:rPr>
              <a:t>ризнан в нашей стране самым лучшим теннисистом столетия.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http://www.medikforum.ru/news/uploads/stars/evgeniy_kafelnikov/medium_1b0580c4c9f1bbd688eb4382bdab3cc9.jpeg"/>
          <p:cNvSpPr>
            <a:spLocks noChangeAspect="1" noChangeArrowheads="1"/>
          </p:cNvSpPr>
          <p:nvPr/>
        </p:nvSpPr>
        <p:spPr bwMode="auto">
          <a:xfrm>
            <a:off x="155575" y="-1485900"/>
            <a:ext cx="23717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www.medikforum.ru/news/uploads/stars/evgeniy_kafelnikov/medium_1b0580c4c9f1bbd688eb4382bdab3cc9.jpeg"/>
          <p:cNvSpPr>
            <a:spLocks noChangeAspect="1" noChangeArrowheads="1"/>
          </p:cNvSpPr>
          <p:nvPr/>
        </p:nvSpPr>
        <p:spPr bwMode="auto">
          <a:xfrm>
            <a:off x="307975" y="-1333500"/>
            <a:ext cx="23717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46" y="258343"/>
            <a:ext cx="2760226" cy="36027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63" y="4293096"/>
            <a:ext cx="282714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72408" y="908720"/>
            <a:ext cx="52200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Лагетко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Николаевич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(1936 -2005г) бронзовый призёр по боксу в весе до 60 кг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XVI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Олимпийских игр 1956г в г. Мельбурн, чемпион РСФСР, провел 286 боев, 265 побед, заслуженный мастер спорта.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221088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Родоняк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Юрий Михайлович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призер по боксу XVII Олимпийских игр 1960 г. в г. Риме (Италия), чемпион СССР, 290 побед.</a:t>
            </a:r>
          </a:p>
        </p:txBody>
      </p:sp>
      <p:sp>
        <p:nvSpPr>
          <p:cNvPr id="6" name="AutoShape 2" descr="Image"/>
          <p:cNvSpPr>
            <a:spLocks noChangeAspect="1" noChangeArrowheads="1"/>
          </p:cNvSpPr>
          <p:nvPr/>
        </p:nvSpPr>
        <p:spPr bwMode="auto">
          <a:xfrm>
            <a:off x="155575" y="-1874838"/>
            <a:ext cx="28575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51058"/>
            <a:ext cx="3384376" cy="25382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19"/>
            <a:ext cx="2173089" cy="29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2" y="1052736"/>
            <a:ext cx="5328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Брагина Людмила Ивановна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1943 года рождения, золотой призёр по легкой атлетике в беге на 1500 м. XX Олимпийских игр в 1972 г. в Мюнхене (ФРГ), заслуженный мастер спорта, семикратный чемпион мира в беге на 1500 -3000м., награждена медалью Герой труда Кубани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84485"/>
            <a:ext cx="2304256" cy="31124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67944" y="4293096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Ляпина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серебряная медаль по спортивной гимнастике, XXVI Олимпийские игры в 1996г., Атланты (США).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00" y="3688520"/>
            <a:ext cx="2232248" cy="29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016" y="862218"/>
            <a:ext cx="493004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Галстян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Арсен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Жораевич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 года рождения, кубанский дзюдоист, заслуженный мастер спорта России, член сборной России по дзюдо с 2007 г., чемпион Европы 2009г, призёр Кубка мира 2010г., золотой призер Игр XXX летней Олимпиады в Лондоне 2012 г.. Первое золото российских дзюдоистов в истории Олимпийских игр.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06282"/>
            <a:ext cx="3827850" cy="26357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95936" y="3933056"/>
            <a:ext cx="49049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Александр Константинович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1989г рождения, кубанский штангист из станицы Новомышастовской, Красноармейского района. Заслуженный мастер спорта, чемпион мира 2010 г. Серебряный призёр в весе до 94 кг. XXX летних Олимпийских игр в Лондоне 2012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" y="4029495"/>
            <a:ext cx="3741784" cy="248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532985"/>
            <a:ext cx="511256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Изотов Данила Сергеевич</a:t>
            </a:r>
            <a:r>
              <a:rPr lang="ru-RU" dirty="0"/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1991г. рождения, проживает – г. Краснодар, пловец, рекордсмен мира в комбинированной эстафете 4 на 100м. Санкт-Петербург,2009г., бронза на чемпионате мира в Риме 2009г. 200м. вольным стилем, серебряный призер в эстафете 4 на 200м. вольным стилем на XXIX Олимпиаде в Пекине, 2008г., бронзовый призёр XXX Олимпийских летних игр в Лондоне, 2012г. в эстафете 4 на 100 вольным стилем.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33" y="263513"/>
            <a:ext cx="2083558" cy="31832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35696" y="4349414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 Тимофей Павлович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баскетболист - центровой, 1986г.рождения, жил и учился в посёлке Афипском, Северского района. На XXX Олимпийских летних играх в Лондоне, 2012г. бронзовая медаль.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17032"/>
            <a:ext cx="2143654" cy="301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8" y="735471"/>
            <a:ext cx="57241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 Дмитрий Аркадьевич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1988 г. рождения, кубанский спортсмен,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г.Ейск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прыжки на батуте, мастер спорта международного класса, член сборной России с 2000 г., чемпион России 2011г., финалист чемпионата Мира 2009, 2010, 2011, чемпион Европы в индивидуальных прыжках, Кубок России в синхронных прыжках в 2007г. Серебряный призёр XXX летних Олимпийских игр в Лондоне 2012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88344"/>
            <a:ext cx="2657343" cy="30181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39952" y="4040273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Луканин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1985г. рождения, Сочи, штангист, пятикратный чемпион Европы, двукратный призёр чемпионата мира, восемнадцатикратный победитель первенства России в весовой категории 56 кг., абсолютный чемпион Европы в весовой категории 62 кг..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1957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415</TotalTime>
  <Words>728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300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Максимова ГС</dc:creator>
  <cp:lastModifiedBy>Библиотека</cp:lastModifiedBy>
  <cp:revision>34</cp:revision>
  <dcterms:created xsi:type="dcterms:W3CDTF">2013-10-09T12:16:15Z</dcterms:created>
  <dcterms:modified xsi:type="dcterms:W3CDTF">2020-09-17T11:54:27Z</dcterms:modified>
</cp:coreProperties>
</file>