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>
      <p:cViewPr varScale="1">
        <p:scale>
          <a:sx n="93" d="100"/>
          <a:sy n="93" d="100"/>
        </p:scale>
        <p:origin x="-93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E3B1-425E-4AAB-8E84-84AF7BCDAEAA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4" y="0"/>
            <a:ext cx="9110666" cy="68661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476672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«День Семьи, Любви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Верности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v-lib.ru/wp-content/uploads/2018/07/8-iulya-1110x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52"/>
            <a:ext cx="9132848" cy="68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096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td3.mycdn.me/image?id=874009313743&amp;t=20&amp;plc=WEB&amp;tkn=*C0e72nSv8XmgFTWxtbdqJDnJ_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852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c01/00017f18-a277058f/hello_html_335695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304"/>
            <a:ext cx="9165121" cy="686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463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скраски Рождество и новый год\screen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900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782E29-4C82-4481-A2A7-41C874A56A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в голубых тонах</Template>
  <TotalTime>35</TotalTime>
  <Words>8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Грайр Аракелян</dc:creator>
  <cp:keywords/>
  <cp:lastModifiedBy>user</cp:lastModifiedBy>
  <cp:revision>4</cp:revision>
  <dcterms:created xsi:type="dcterms:W3CDTF">2019-07-04T19:42:54Z</dcterms:created>
  <dcterms:modified xsi:type="dcterms:W3CDTF">2020-07-07T11:55:07Z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TC018860939991</vt:lpwstr>
  </property>
</Properties>
</file>