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6" r:id="rId2"/>
    <p:sldId id="292" r:id="rId3"/>
    <p:sldId id="305" r:id="rId4"/>
    <p:sldId id="303" r:id="rId5"/>
    <p:sldId id="304" r:id="rId6"/>
    <p:sldId id="302" r:id="rId7"/>
    <p:sldId id="284" r:id="rId8"/>
    <p:sldId id="287" r:id="rId9"/>
    <p:sldId id="298" r:id="rId10"/>
    <p:sldId id="300" r:id="rId11"/>
    <p:sldId id="294" r:id="rId12"/>
    <p:sldId id="30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16632"/>
            <a:ext cx="3744416" cy="489654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Основной закон страны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Ко дню конституции РФ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2020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0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720"/>
            <a:ext cx="3554413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918459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4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2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9" b="1379"/>
          <a:stretch/>
        </p:blipFill>
        <p:spPr bwMode="auto">
          <a:xfrm>
            <a:off x="467544" y="134635"/>
            <a:ext cx="7920880" cy="6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c1319a458474809c1a3ab03c9e9225e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7" t="-39221" r="8638" b="48670"/>
          <a:stretch/>
        </p:blipFill>
        <p:spPr bwMode="auto">
          <a:xfrm>
            <a:off x="683568" y="-4419872"/>
            <a:ext cx="7992000" cy="106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1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3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den-konstitutsii-rossijskoj-federatsii-humoraf-ru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016"/>
            <a:ext cx="820396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8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908721"/>
            <a:ext cx="330457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600" b="1" dirty="0"/>
          </a:p>
        </p:txBody>
      </p:sp>
      <p:pic>
        <p:nvPicPr>
          <p:cNvPr id="1026" name="Picture 2" descr="C:\Users\Библиотека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640"/>
            <a:ext cx="7956000" cy="59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9056" y="112474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В Конституции страны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Все </a:t>
            </a:r>
            <a:r>
              <a:rPr lang="ru-RU" sz="2400" b="1" dirty="0"/>
              <a:t>права закреплены,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Чтобы </a:t>
            </a:r>
            <a:r>
              <a:rPr lang="ru-RU" sz="2400" b="1" dirty="0"/>
              <a:t>каждый гражданин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Знал</a:t>
            </a:r>
            <a:r>
              <a:rPr lang="ru-RU" sz="2400" b="1" dirty="0"/>
              <a:t>, что он здесь не один.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Право </a:t>
            </a:r>
            <a:r>
              <a:rPr lang="ru-RU" sz="2400" b="1" dirty="0"/>
              <a:t>нужно уважать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других не унижать,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Жить </a:t>
            </a:r>
            <a:r>
              <a:rPr lang="ru-RU" sz="2400" b="1" dirty="0"/>
              <a:t>всегда в законных рамках,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Позабыть </a:t>
            </a:r>
            <a:r>
              <a:rPr lang="ru-RU" sz="2400" b="1" dirty="0"/>
              <a:t>о речи хамской. Конституции желаю,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Пусть </a:t>
            </a:r>
            <a:r>
              <a:rPr lang="ru-RU" sz="2400" b="1" dirty="0"/>
              <a:t>её не нарушают,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ещё десятки лет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Служит </a:t>
            </a:r>
            <a:r>
              <a:rPr lang="ru-RU" sz="2400" b="1" dirty="0"/>
              <a:t>этот документ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8422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1411</TotalTime>
  <Words>62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Основной закон страны Ко дню конституции РФ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187</cp:revision>
  <dcterms:created xsi:type="dcterms:W3CDTF">2012-04-03T19:36:26Z</dcterms:created>
  <dcterms:modified xsi:type="dcterms:W3CDTF">2020-12-06T11:04:56Z</dcterms:modified>
</cp:coreProperties>
</file>