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66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90" r:id="rId10"/>
    <p:sldId id="289" r:id="rId11"/>
    <p:sldId id="29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70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BC6A5-9C62-4709-8AF7-1150847E7843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91A56-6D25-430B-B1CC-C91AE26822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75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261727E-35A3-4AFF-B6CE-0284EDA27002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61727E-35A3-4AFF-B6CE-0284EDA27002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261727E-35A3-4AFF-B6CE-0284EDA27002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61727E-35A3-4AFF-B6CE-0284EDA27002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261727E-35A3-4AFF-B6CE-0284EDA27002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61727E-35A3-4AFF-B6CE-0284EDA27002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61727E-35A3-4AFF-B6CE-0284EDA27002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61727E-35A3-4AFF-B6CE-0284EDA27002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261727E-35A3-4AFF-B6CE-0284EDA27002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61727E-35A3-4AFF-B6CE-0284EDA27002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61727E-35A3-4AFF-B6CE-0284EDA27002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261727E-35A3-4AFF-B6CE-0284EDA27002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\Pictures\fonstola.ru-1642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20" y="293836"/>
            <a:ext cx="892899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365" y="5949280"/>
            <a:ext cx="3871083" cy="648072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Гривенская сельская библиотека 2020 год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endParaRPr lang="ru-RU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0" y="2708920"/>
            <a:ext cx="3744416" cy="170216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2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63688" y="620688"/>
            <a:ext cx="4824536" cy="170216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2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Новогодний карнавал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042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Библиотека\Pictures\Лучшие-поздравления-с-новым-годо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524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Библиотека\Pictures\skachat-novogodnyuyu-otkritku.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849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Библиотека\Pictures\pozdravlen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43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Библиотека\Pictures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62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877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Библиотека\Pictures\04b9f32c5d6be0f8fa67b83aa4f957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917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859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Библиотека\Pictures\otkrytki-s-novym-2021-godom-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85698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997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551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98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82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Библиотека\Pictures\abbc73es-1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8928992" cy="662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1530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1266</TotalTime>
  <Words>7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Славься, Россия!</dc:title>
  <dc:creator>Tanyha</dc:creator>
  <cp:lastModifiedBy>Библиотека</cp:lastModifiedBy>
  <cp:revision>127</cp:revision>
  <dcterms:created xsi:type="dcterms:W3CDTF">2012-04-03T19:36:26Z</dcterms:created>
  <dcterms:modified xsi:type="dcterms:W3CDTF">2020-12-06T13:12:17Z</dcterms:modified>
</cp:coreProperties>
</file>