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1" r:id="rId5"/>
    <p:sldId id="287" r:id="rId6"/>
    <p:sldId id="262" r:id="rId7"/>
    <p:sldId id="263" r:id="rId8"/>
    <p:sldId id="264" r:id="rId9"/>
    <p:sldId id="265" r:id="rId10"/>
    <p:sldId id="260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0" r:id="rId31"/>
    <p:sldId id="28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20" y="14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D235-91E6-4252-89A0-8C8E5DB31CC6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1059-45FB-4C17-97FF-81001F01C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CCE2-4663-4328-AEF1-B70B88128E9D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E437-F296-417D-A8B6-F1B1E48C9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78EC-4023-4985-9314-AFAFB4CB6C32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C9EA-836B-436E-926E-E147A39BB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CAAA2-4CF1-4BB5-ADE8-F6CC46A4995C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A5068-1DD3-42F7-A699-40D98A8F1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A572-F9ED-41FE-9860-2FE38004FB19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695D-4B0B-44EA-8355-B220B3AA8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20FD-86F0-42D6-9E38-6BC18A695E09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0DF8-A814-4720-9965-036136110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63F9-0940-4087-9B2F-DC4955EECEBF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F7FE-F945-418C-9A29-BE70A3F2B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E211-A4D0-45D3-A38A-1F7E91D9479B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566A-715E-4DCE-BBE8-936DAC393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9512B-F7EE-43C6-A382-CFC4BF783054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D139-7899-4841-A836-7E40CA74B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EB6B-1254-4F24-BB77-27D929684611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ECF0-153A-4A21-BFF6-DC102114E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D559-0BF7-43E1-8D88-8480F8A00DE9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72E-3B0F-4730-8200-37C34F37A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3000">
              <a:srgbClr val="D49E6C"/>
            </a:gs>
            <a:gs pos="70000">
              <a:srgbClr val="A65528"/>
            </a:gs>
            <a:gs pos="79000">
              <a:srgbClr val="66301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9C0B65-CE43-4B01-AA32-B88459EA7C0F}" type="datetimeFigureOut">
              <a:rPr lang="ru-RU"/>
              <a:pPr>
                <a:defRPr/>
              </a:pPr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5D0096-883E-449D-B2D6-BF43EB85B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Капля 7"/>
          <p:cNvSpPr/>
          <p:nvPr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rgbClr val="FFFF99"/>
          </a:solidFill>
          <a:ln w="215900" cmpd="thickThin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5" name="Рисунок 8" descr="69416081_14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88" y="4581525"/>
            <a:ext cx="15208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Рисунок 9" descr="69416094_15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750" y="4581525"/>
            <a:ext cx="14414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1722187"/>
            <a:ext cx="63367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Сказки на все времена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(к Международному дню защиты детей)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6096" y="452294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Гривенская сельская библиотека 2021 год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476672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сказке кто-то пришел к зайцу и остался жить у него. Медведь, волк и собачка гнали ее, гнали и не смогли выгнать. А вот он выгнал. Как называется сказка? Кого из действующих лиц я не назвала?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636912"/>
            <a:ext cx="304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37834"/>
            <a:ext cx="5538192" cy="33644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Ясны, ясны, на небе звезды.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Мерзни, мерзни, волчий хвост!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887" y="1628800"/>
            <a:ext cx="2057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«Лиса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12"/>
            <a:ext cx="3667853" cy="2667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068960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Слышим, слышим, да не матушкин это голосок. Наша матушка поет тонюсеньким голосом и не так причитает!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2976" y="4705791"/>
            <a:ext cx="3301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и семеро козлят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42" y="2841623"/>
            <a:ext cx="3121009" cy="238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6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Нет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 речки, ни пруда.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Где воды напиться?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Очень вкусная вода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В ямке от копытца.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132856"/>
            <a:ext cx="316835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«Сестрица Аленушка  и братец Иванушка»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7808"/>
            <a:ext cx="4148328" cy="3111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27429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Выбежала она в чистое поле и только видела: метнулись вдалеке гуси-лебеди и пропали за темным лесом. Тут она догадалась, что они унесли ее братца: про гусей-лебедей давно шла дурная слава — что они пошаливали, маленьких детей уносили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4474623"/>
            <a:ext cx="1900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dirty="0">
                <a:solidFill>
                  <a:srgbClr val="C00000"/>
                </a:solidFill>
              </a:rPr>
              <a:t>(«Гуси лебеди»)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43" y="4355733"/>
            <a:ext cx="2684001" cy="2611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9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6246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Поехал старик в лес, доезжает до того места, — под большою елью сидит его дочь, веселая, румяная, в собольей шубе, вся в золоте, в серебре, и около — короб с богатыми подарками.    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3140968"/>
            <a:ext cx="1629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«Морозко»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5" y="2564904"/>
            <a:ext cx="2592052" cy="346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7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Литературные сказки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040732" cy="378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1636" y="2276872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Сергеевич Пушкин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rId4" action="ppaction://hlinksldjump" highlightClick="1"/>
          </p:cNvPr>
          <p:cNvSpPr/>
          <p:nvPr/>
        </p:nvSpPr>
        <p:spPr>
          <a:xfrm>
            <a:off x="5364088" y="5532588"/>
            <a:ext cx="720080" cy="41669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3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624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Снова князь у моря ходит,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синя моря глаз не сводит;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Глядь – поверх текучих вод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Лебедь белая плывет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2386" y="14739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царе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…»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35581"/>
            <a:ext cx="5112568" cy="386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0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оброке век мы не слыхали,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было чертям такой печали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844824"/>
            <a:ext cx="603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попе и работнике его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62" y="2564904"/>
            <a:ext cx="4475187" cy="3362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Три девицы под окном,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Пряли поздно вечерком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412776"/>
            <a:ext cx="3802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царе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5252817" cy="42977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34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Ах, ты мерзкое стекло,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врешь ты мне назло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«Сказка о мертвой царевне и о семи богатырях».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4495576" cy="339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2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пороге сидит его старуха,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пред нею разбитое корыто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268760"/>
            <a:ext cx="3875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Сказка о рыбаке и рыбке»</a:t>
            </a:r>
          </a:p>
        </p:txBody>
      </p:sp>
      <p:pic>
        <p:nvPicPr>
          <p:cNvPr id="16386" name="Picture 2" descr="http://stat20.privet.ru/lr/0c058b5c0210254194c95a341090396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по лесу идёт, сказка за руку ведёт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реки выходит сказка, из трамвая, из ворот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что за хоровод? Это сказок хоровод!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Сказка - умница и прелесть, с нами рядышком идёт.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Чтобы, чтобы, чтобы снова добрый злого победил!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 добрый, чтобы злого, стать хорошим убедил.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сказке солнышко горит, справедливость в нём царит!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Сказка – умница и прелесть, ей повсюду путь открыт!</a:t>
            </a:r>
          </a:p>
        </p:txBody>
      </p:sp>
      <p:pic>
        <p:nvPicPr>
          <p:cNvPr id="4" name="96799679ochen_-krasivaya-muzyka96799679-Muzyka-bez-slov-priyatnaya-nezhnaya(muzofon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481192"/>
            <a:ext cx="376808" cy="376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119983" cy="5001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213285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Ганс Христиан Андерсен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4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сказке Андерсена сердце мальчика превратилось в кусочек льда?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4741" y="1628800"/>
            <a:ext cx="3172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(«Снежная королева»)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702099" cy="4023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6174432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- Славные у тебя детки!- сказала старая утка, с красным лоскутком на лапке. – Все очень милы, кроме одного. Очень уж он велик, да чудной какой-то… Кто же этот чудной ребёнок, впоследствии превратившийся в прекрасного лебедя?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5103" y="2633893"/>
            <a:ext cx="2405146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«Гадкий утёнок»</a:t>
            </a:r>
            <a:endParaRPr lang="ru-RU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90529"/>
            <a:ext cx="4213557" cy="3054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5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58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девочку, которая появилась на свет из чудесного цветка, похожего на тюльпан?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14557" y="1412776"/>
            <a:ext cx="2172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0010"/>
            <a:ext cx="6192688" cy="42729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/>
                <a:ea typeface="Calibri"/>
              </a:rPr>
              <a:t>Кто из героев сказки Андерсена отказался от своего дома, от родных, от бабушки и отца, согласился принять муки и даже умереть ради любимого принца и обрести бессмертную душу?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1962773"/>
            <a:ext cx="1832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«Русалочка»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415664"/>
            <a:ext cx="4680520" cy="32291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2924944"/>
            <a:ext cx="282606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Что взяла взамен за своё зелье ведьма у Русалочки?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7372" y="428514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6102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/>
                <a:ea typeface="Calibri"/>
              </a:rPr>
              <a:t>Много-много лет назад, жил-был на свете король. Он так любил наряжаться, что тратил на это все свои сбережения. На каждый час дня у него было своё особое платье?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19034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Новое платье короля»  </a:t>
            </a:r>
          </a:p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59680"/>
            <a:ext cx="5508104" cy="40620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1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5958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/>
                <a:ea typeface="Calibri"/>
              </a:rPr>
              <a:t>В какой сказке Андерсена молодую принцессу посчитали ведьмой и хотели публично сжечь на костре, на городской площади?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8898" y="1887507"/>
            <a:ext cx="2369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лебеди»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77" y="2370633"/>
            <a:ext cx="4557911" cy="3658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5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398"/>
            <a:ext cx="2752700" cy="3303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76470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Шарль Перро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44" y="1446818"/>
            <a:ext cx="1933497" cy="261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091153" cy="243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1847106" cy="246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4" y="188640"/>
            <a:ext cx="2605200" cy="37196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33265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Пётр Ершов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24" y="1124744"/>
            <a:ext cx="5137381" cy="3853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4028" y="499270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Конёк-Горбунок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07915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Мамин-Сибиряк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02378"/>
            <a:ext cx="4848200" cy="3374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486916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«Серая Шейка»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8267"/>
            <a:ext cx="2448272" cy="32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6926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Всё, что создано умом,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Всё, к чему душа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янтарь на дне морском,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книгах бережно хранится.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" b="100000" l="545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76953"/>
            <a:ext cx="3755257" cy="3570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51125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еще хочу вам дать совет: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 книгой по свету шагает,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 нею умеет дружить,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эта книга всегда помогает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Учиться, работать и жить!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любите книжки,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Девчонки и мальчишки.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5" t="4266" r="11184" b="7477"/>
          <a:stretch/>
        </p:blipFill>
        <p:spPr bwMode="auto">
          <a:xfrm>
            <a:off x="3995936" y="3140968"/>
            <a:ext cx="2948551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4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за </a:t>
            </a:r>
            <a:r>
              <a:rPr lang="ru-RU" sz="5400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внимание!</a:t>
            </a:r>
            <a:endParaRPr lang="ru-RU" sz="5400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53" y="2204864"/>
            <a:ext cx="6096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eridian-Pesnya-o-skazk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435905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56886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жанр литературного творчества с установкой на вымысел. Причем сказка может быть как устной, так и письменной. Главной особенностью сказки является то, что это всегда выдуманная история со счастливым концом, где добро побеждает зло. Сказки бывают литературные – имеют конкретного автора,  их еще называют авторскими,  и народные (сочиненные многими людьми).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8"/>
          <a:stretch/>
        </p:blipFill>
        <p:spPr bwMode="auto">
          <a:xfrm>
            <a:off x="3213321" y="4005064"/>
            <a:ext cx="4032448" cy="2556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5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2107" y="1412776"/>
            <a:ext cx="360040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Народные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00723" y="3068960"/>
            <a:ext cx="3672408" cy="9144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Литературные сказки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6102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</a:rPr>
              <a:t>Сказки волшебные. В них раскрываются лучшие человеческие качества, герои романтичны. В такой сказке обязательно есть центральный положительный герой, его помощники и волшебные предметы. Герои волшебных сказок борются со злом и, как правило, добро побеждает зло. В качестве примеров можно привести русские народные сказки про Ивана-дурака.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2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6120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животных. Героями этих сказок являются животные (лиса, волк, медведь, заяц и так далее).   Каждый из них олицетворяет то или иное человеческое качество, например, кот - умный, лиса - хитрая, медведь - сильный. Примеры: "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избушка", "Лиса и журавль".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728" r="7954" b="5517"/>
          <a:stretch/>
        </p:blipFill>
        <p:spPr bwMode="auto">
          <a:xfrm>
            <a:off x="2088800" y="2929663"/>
            <a:ext cx="4320479" cy="3005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4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4345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сказки - иллюстрируют реальную жизнь. В этих сказках высмеиваются отрицательные человеческие качества. положительными героями в этих сказках бывают люди из народа, которые, как правило, оказываются умнее и хитрее, чем богачи и цари. В этих сказках много юмора. Примеры сказок:   "Каша из топора", "Барин и мужик".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3528392" cy="2947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1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243000"/>
            <a:ext cx="4479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Русские народные сказки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8072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Удивляется народ: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Едет печка, дым идет,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Емеля на печи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 большие калачи!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 сам наливается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его хотенью.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сказка называется ...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0810" y="4077072"/>
            <a:ext cx="332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щучьему велению»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90" y="1412776"/>
            <a:ext cx="3810000" cy="254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8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Фокина Л. П. Шаблон 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7</Template>
  <TotalTime>279</TotalTime>
  <Words>981</Words>
  <Application>Microsoft Office PowerPoint</Application>
  <PresentationFormat>Экран (4:3)</PresentationFormat>
  <Paragraphs>94</Paragraphs>
  <Slides>31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Фокина Л. П. Шаблон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Библиотека</cp:lastModifiedBy>
  <cp:revision>23</cp:revision>
  <dcterms:created xsi:type="dcterms:W3CDTF">2014-02-05T10:15:34Z</dcterms:created>
  <dcterms:modified xsi:type="dcterms:W3CDTF">2021-05-30T12:33:17Z</dcterms:modified>
</cp:coreProperties>
</file>