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8" r:id="rId4"/>
    <p:sldId id="272" r:id="rId5"/>
    <p:sldId id="265" r:id="rId6"/>
    <p:sldId id="262" r:id="rId7"/>
    <p:sldId id="270" r:id="rId8"/>
    <p:sldId id="277" r:id="rId9"/>
    <p:sldId id="280" r:id="rId10"/>
    <p:sldId id="27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324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58981-657F-4E91-B209-09CFD3E1D473}" type="datetimeFigureOut">
              <a:rPr lang="ru-RU" smtClean="0"/>
              <a:t>17.08.2020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17F07-2803-40E9-8DE8-B4F7A9F1EF0F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E%D1%81%D1%81%D0%B8%D0%B9%D1%81%D0%BA%D0%B0%D1%8F_%D0%A4%D0%B5%D0%B4%D0%B5%D1%80%D0%B0%D1%86%D0%B8%D1%8F" TargetMode="External"/><Relationship Id="rId3" Type="http://schemas.openxmlformats.org/officeDocument/2006/relationships/hyperlink" Target="https://ru.wikipedia.org/wiki/%D0%9F%D1%80%D0%B0%D0%B7%D0%B4%D0%BD%D0%B8%D0%BA" TargetMode="External"/><Relationship Id="rId7" Type="http://schemas.openxmlformats.org/officeDocument/2006/relationships/hyperlink" Target="https://ru.wikipedia.org/wiki/%D0%A4%D0%BB%D0%B0%D0%B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22_%D0%B0%D0%B2%D0%B3%D1%83%D1%81%D1%82%D0%B0" TargetMode="External"/><Relationship Id="rId5" Type="http://schemas.openxmlformats.org/officeDocument/2006/relationships/hyperlink" Target="https://ru.wikipedia.org/wiki/%D0%A3%D0%BA%D0%B0%D0%B7_%D0%BF%D1%80%D0%B5%D0%B7%D0%B8%D0%B4%D0%B5%D0%BD%D1%82%D0%B0_%D0%A0%D0%BE%D1%81%D1%81%D0%B8%D0%B9%D1%81%D0%BA%D0%BE%D0%B9_%D0%A4%D0%B5%D0%B4%D0%B5%D1%80%D0%B0%D1%86%D0%B8%D0%B8" TargetMode="External"/><Relationship Id="rId4" Type="http://schemas.openxmlformats.org/officeDocument/2006/relationships/hyperlink" Target="https://ru.wikipedia.org/wiki/1994_%D0%B3%D0%BE%D0%B4" TargetMode="External"/><Relationship Id="rId9" Type="http://schemas.openxmlformats.org/officeDocument/2006/relationships/hyperlink" Target="https://ru.wikipedia.org/wiki/%D0%A4%D0%BB%D0%B0%D0%B3_%D0%A0%D0%BE%D1%81%D1%81%D0%B8%D0%B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212d.ru/site_ds/files/28/images/805-fca69e841bd256f7cce1fadee5bee521.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0"/>
            <a:ext cx="7024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МКУ 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« 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Библиотечная система Гривенского  сельского поселения</a:t>
            </a:r>
            <a:endParaRPr lang="ru-RU" sz="2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1664" y="4797152"/>
            <a:ext cx="2272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Гривенская сельская   библиотека 2020год</a:t>
            </a:r>
            <a:endParaRPr lang="ru-RU" sz="2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" name="Vasilisa_Matveeva_-_Rossijskij_flag_(Gyb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alllergiya.ru/images/allergija-na-romashku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2928934"/>
            <a:ext cx="5343556" cy="3714776"/>
          </a:xfrm>
          <a:prstGeom prst="rect">
            <a:avLst/>
          </a:prstGeom>
          <a:noFill/>
        </p:spPr>
      </p:pic>
      <p:pic>
        <p:nvPicPr>
          <p:cNvPr id="27650" name="Picture 2" descr="http://static3.depositphotos.com/1000559/139/i/950/depositphotos_1390787-stock-photo-chamomile-with-green-leaf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5643602" cy="41434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1857364"/>
            <a:ext cx="742863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9600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Благодарим</a:t>
            </a:r>
            <a:r>
              <a:rPr lang="ru-RU" sz="5400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9600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</a:t>
            </a:r>
            <a:endParaRPr lang="ru-RU" sz="96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>
        <p14:vortex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900igr.net/datas/okruzhajuschij-mir/Gosudarstvennye-simvoly-Rossii/0015-015-Gosudarstvennyj-flag-Ross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10000">
        <p:randomBar dir="vert"/>
      </p:transition>
    </mc:Choice>
    <mc:Fallback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tcrytki.com/wp-content/uploads/2018/08/1507408901_0_f397c_c6256627_orig3b6d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management.hse.ru/data/2016/02/22/1139757914/188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929066"/>
            <a:ext cx="8429684" cy="21875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857232"/>
            <a:ext cx="83582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День Государственного флага Российской Федерации — один из официально установленных 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hlinkClick r:id="rId3" tooltip="Праздник"/>
              </a:rPr>
              <a:t>праздников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  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России; установлен в 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  <a:hlinkClick r:id="rId4" tooltip="1994 год"/>
              </a:rPr>
              <a:t>1994 году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 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  <a:hlinkClick r:id="rId5" tooltip="Указ президента Российской Федерации"/>
              </a:rPr>
              <a:t>указом президента Российской Федерации</a:t>
            </a:r>
            <a:r>
              <a:rPr lang="ru-RU" sz="2800" b="1" baseline="30000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 и отмечается 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  <a:hlinkClick r:id="rId6" tooltip="22 августа"/>
              </a:rPr>
              <a:t>22 августа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, не является выходным днём.</a:t>
            </a:r>
          </a:p>
          <a:p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Посвящён возрождённому 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  <a:hlinkClick r:id="rId7" tooltip="Флаг"/>
              </a:rPr>
              <a:t>флагу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 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  <a:hlinkClick r:id="rId8" tooltip="Российская Федерация"/>
              </a:rPr>
              <a:t>Российской Федерации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 — России — «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  <a:hlinkClick r:id="rId9" tooltip="Флаг России"/>
              </a:rPr>
              <a:t>национальному триколору</a:t>
            </a:r>
            <a:r>
              <a:rPr lang="ru-RU" sz="2800" b="1" dirty="0" smtClean="0">
                <a:solidFill>
                  <a:srgbClr val="0000CC"/>
                </a:solidFill>
                <a:latin typeface="Monotype Corsiva" pitchFamily="66" charset="0"/>
              </a:rPr>
              <a:t>».</a:t>
            </a:r>
            <a:endParaRPr lang="ru-RU" sz="2800" b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urprisse.com/muscards/view/2016/08/22/6s56s9ao479908a57956fs6osme839d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9001156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14:shred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020.radikal.ru/i702/1505/15/a1c91397b6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52" y="0"/>
            <a:ext cx="9094936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honeycomb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playcast.ru/uploads/2015/08/22/1477449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357562"/>
          </a:xfrm>
          <a:prstGeom prst="rect">
            <a:avLst/>
          </a:prstGeom>
          <a:noFill/>
        </p:spPr>
      </p:pic>
      <p:pic>
        <p:nvPicPr>
          <p:cNvPr id="5" name="Picture 2" descr="http://playcast.ru/uploads/2014/08/21/957725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8900" y="4500570"/>
            <a:ext cx="6515100" cy="31908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00232" y="1643050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Впервые триста лет назад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Был поднят гордо русский флаг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Над кораблем с названием “Орёл”,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Затем был утвержден Царём!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Сменилась власть, сменился цвет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На многие десятки лет,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Но вот прошли те времена,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И в девяностые года,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Когда страна прошла сквозь мрак,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Поднялся вновь трехцветный флаг!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Пусть он хранит страну родную,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Приносит славу мировую!</a:t>
            </a:r>
            <a:b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</a:br>
            <a:endParaRPr lang="ru-RU" sz="2400" b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switch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alllergiya.ru/images/allergija-na-romashku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133" y="4286208"/>
            <a:ext cx="4114867" cy="2571792"/>
          </a:xfrm>
          <a:prstGeom prst="rect">
            <a:avLst/>
          </a:prstGeom>
          <a:noFill/>
        </p:spPr>
      </p:pic>
      <p:pic>
        <p:nvPicPr>
          <p:cNvPr id="26626" name="Picture 2" descr="https://go2.imgsmail.ru/imgpreview?key=308457a4e5dc1660&amp;mb=imgdb_preview_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4314870" cy="291545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71802" y="178592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Триколор России –</a:t>
            </a:r>
            <a:b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Это наша гордость!</a:t>
            </a:r>
            <a:b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Символ нашей силы,</a:t>
            </a:r>
            <a:b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Мужества и твердости!</a:t>
            </a:r>
            <a:b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Зорко смотрит с флага</a:t>
            </a:r>
            <a:b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Наш орел двуглавый,</a:t>
            </a:r>
            <a:b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Под его защитой</a:t>
            </a:r>
            <a:b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Вся наша держава!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playcast.ru/uploads/2017/02/22/2174983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8000">
        <p14:rippl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28</Words>
  <Application>Microsoft Office PowerPoint</Application>
  <PresentationFormat>Экран (4:3)</PresentationFormat>
  <Paragraphs>8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Библиотека</cp:lastModifiedBy>
  <cp:revision>7</cp:revision>
  <dcterms:created xsi:type="dcterms:W3CDTF">2018-08-21T15:25:15Z</dcterms:created>
  <dcterms:modified xsi:type="dcterms:W3CDTF">2020-08-17T06:47:27Z</dcterms:modified>
</cp:coreProperties>
</file>