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6" r:id="rId2"/>
    <p:sldId id="343" r:id="rId3"/>
    <p:sldId id="318" r:id="rId4"/>
    <p:sldId id="340" r:id="rId5"/>
    <p:sldId id="341" r:id="rId6"/>
    <p:sldId id="337" r:id="rId7"/>
    <p:sldId id="339" r:id="rId8"/>
    <p:sldId id="336" r:id="rId9"/>
    <p:sldId id="319" r:id="rId10"/>
    <p:sldId id="328" r:id="rId11"/>
    <p:sldId id="305" r:id="rId12"/>
    <p:sldId id="342" r:id="rId13"/>
    <p:sldId id="323" r:id="rId14"/>
    <p:sldId id="335" r:id="rId15"/>
    <p:sldId id="324" r:id="rId16"/>
    <p:sldId id="334" r:id="rId17"/>
    <p:sldId id="308" r:id="rId18"/>
    <p:sldId id="338" r:id="rId19"/>
    <p:sldId id="326" r:id="rId20"/>
    <p:sldId id="33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91A56-6D25-430B-B1CC-C91AE268229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7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4356484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 85 – летию со дня рождения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   Беллы Ахатовны Ахмадулиной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 И ляжет на душу добро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E207D6-1BE8-449E-B1EF-987AB2DD6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/>
          <a:stretch/>
        </p:blipFill>
        <p:spPr>
          <a:xfrm>
            <a:off x="323528" y="0"/>
            <a:ext cx="4225290" cy="66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7F914-0B41-4B16-8AC2-84E49C94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6A911B9-8D2F-41C5-B7E1-D2903747D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552728"/>
          </a:xfrm>
        </p:spPr>
      </p:pic>
    </p:spTree>
    <p:extLst>
      <p:ext uri="{BB962C8B-B14F-4D97-AF65-F5344CB8AC3E}">
        <p14:creationId xmlns:p14="http://schemas.microsoft.com/office/powerpoint/2010/main" val="125037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0896D0-61EA-4A9F-97EE-4F656985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60648"/>
            <a:ext cx="828092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D8885-3965-48F9-873A-CA9B058F9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5" b="44400"/>
          <a:stretch/>
        </p:blipFill>
        <p:spPr>
          <a:xfrm>
            <a:off x="0" y="857250"/>
            <a:ext cx="8892480" cy="56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17078-9E3B-4B5E-82B0-C8C6874A4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8AB973-4D3C-4E59-B994-1BC5D67F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0FF04B-5A8E-4583-9241-A85FF215E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219075"/>
            <a:ext cx="91344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6B650-C70E-4575-9440-171C3A09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914501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13090-8227-47B7-9E87-D8A5921F6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1AFFB9-F9C1-41B2-B594-CDC0CD206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6" t="16403" r="11637" b="16213"/>
          <a:stretch/>
        </p:blipFill>
        <p:spPr>
          <a:xfrm>
            <a:off x="467544" y="404664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09FDDD-544B-489F-A2DC-2A1E8DA55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220"/>
          <a:stretch/>
        </p:blipFill>
        <p:spPr>
          <a:xfrm>
            <a:off x="762000" y="571500"/>
            <a:ext cx="7554416" cy="58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C9B42-8372-4763-8EB0-0ED273C2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D9D09C-7CE8-4A58-8A24-C56E7569B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352833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081533-7E77-48B7-90E7-F031D870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81137-A17A-4687-88B0-F3513258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0EE51D-526C-47EF-B352-70EC18DA2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568952" cy="5904656"/>
          </a:xfrm>
        </p:spPr>
      </p:pic>
    </p:spTree>
    <p:extLst>
      <p:ext uri="{BB962C8B-B14F-4D97-AF65-F5344CB8AC3E}">
        <p14:creationId xmlns:p14="http://schemas.microsoft.com/office/powerpoint/2010/main" val="188617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BD629-E528-436E-94DB-ECF19459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7BAC6-ABEE-49E4-96D1-CED02493B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6545AA-955D-4CDB-8236-B824711E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06489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CCA41-3629-448F-8D08-E22F5FFE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10ECDC-E8AE-4728-A741-61BDA3A98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7" t="30507" b="60"/>
          <a:stretch/>
        </p:blipFill>
        <p:spPr>
          <a:xfrm>
            <a:off x="251520" y="404664"/>
            <a:ext cx="8352928" cy="5976664"/>
          </a:xfrm>
        </p:spPr>
      </p:pic>
    </p:spTree>
    <p:extLst>
      <p:ext uri="{BB962C8B-B14F-4D97-AF65-F5344CB8AC3E}">
        <p14:creationId xmlns:p14="http://schemas.microsoft.com/office/powerpoint/2010/main" val="295607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329D2-9536-49B6-96D0-EA849BA6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16D0AD-0891-45CB-ABC5-53A4643A4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5976664"/>
          </a:xfrm>
        </p:spPr>
      </p:pic>
    </p:spTree>
    <p:extLst>
      <p:ext uri="{BB962C8B-B14F-4D97-AF65-F5344CB8AC3E}">
        <p14:creationId xmlns:p14="http://schemas.microsoft.com/office/powerpoint/2010/main" val="192031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173FB-283A-4BF8-B482-172B5CF2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84188E9-F165-4D17-83DB-11105B8B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20680"/>
          </a:xfrm>
        </p:spPr>
      </p:pic>
    </p:spTree>
    <p:extLst>
      <p:ext uri="{BB962C8B-B14F-4D97-AF65-F5344CB8AC3E}">
        <p14:creationId xmlns:p14="http://schemas.microsoft.com/office/powerpoint/2010/main" val="244570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3C99D-EC12-4118-A1C7-066C00A1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D3E0722-F14A-427D-9331-51706228D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976664"/>
          </a:xfrm>
        </p:spPr>
      </p:pic>
    </p:spTree>
    <p:extLst>
      <p:ext uri="{BB962C8B-B14F-4D97-AF65-F5344CB8AC3E}">
        <p14:creationId xmlns:p14="http://schemas.microsoft.com/office/powerpoint/2010/main" val="362541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DAC6-EE0B-4F35-B93B-C833788E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C14500-91FC-449B-A0A8-5B964ED71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4" y="404664"/>
            <a:ext cx="8292558" cy="6048672"/>
          </a:xfrm>
        </p:spPr>
      </p:pic>
    </p:spTree>
    <p:extLst>
      <p:ext uri="{BB962C8B-B14F-4D97-AF65-F5344CB8AC3E}">
        <p14:creationId xmlns:p14="http://schemas.microsoft.com/office/powerpoint/2010/main" val="2091565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1819</TotalTime>
  <Words>25</Words>
  <Application>Microsoft Office PowerPoint</Application>
  <PresentationFormat>Экран (4:3)</PresentationFormat>
  <Paragraphs>10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Black</vt:lpstr>
      <vt:lpstr>Calibri</vt:lpstr>
      <vt:lpstr>Century Gothic</vt:lpstr>
      <vt:lpstr>Wingdings 2</vt:lpstr>
      <vt:lpstr>Остин</vt:lpstr>
      <vt:lpstr>  85 – летию со дня рождения    Беллы Ахатовны Ахмадулиной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262</cp:revision>
  <dcterms:created xsi:type="dcterms:W3CDTF">2012-04-03T19:36:26Z</dcterms:created>
  <dcterms:modified xsi:type="dcterms:W3CDTF">2022-03-09T11:18:10Z</dcterms:modified>
</cp:coreProperties>
</file>