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73" r:id="rId13"/>
    <p:sldId id="274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title>
      <c:overlay val="1"/>
      <c:txPr>
        <a:bodyPr/>
        <a:lstStyle/>
        <a:p>
          <a:pPr>
            <a:defRPr sz="3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 людей</c:v>
                </c:pt>
              </c:strCache>
            </c:strRef>
          </c:tx>
          <c:explosion val="7"/>
          <c:dPt>
            <c:idx val="0"/>
            <c:bubble3D val="0"/>
            <c:explosion val="4"/>
            <c:extLst>
              <c:ext xmlns:c16="http://schemas.microsoft.com/office/drawing/2014/chart" uri="{C3380CC4-5D6E-409C-BE32-E72D297353CC}">
                <c16:uniqueId val="{00000000-5716-4007-874E-DBB3573DD701}"/>
              </c:ext>
            </c:extLst>
          </c:dPt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окружающая среда</c:v>
                </c:pt>
                <c:pt idx="2">
                  <c:v>генетическая предрасположенность</c:v>
                </c:pt>
                <c:pt idx="3">
                  <c:v>здравоохранение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16-4007-874E-DBB3573DD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84775476032464"/>
          <c:y val="0.21536154099168722"/>
          <c:w val="0.33413811207830318"/>
          <c:h val="0.75069471612611982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0.18947</cdr:x>
      <cdr:y>0.73306</cdr:y>
    </cdr:from>
    <cdr:to>
      <cdr:x>0.28421</cdr:x>
      <cdr:y>0.82033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3200400"/>
          <a:ext cx="685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20 %</a:t>
          </a:r>
        </a:p>
      </cdr:txBody>
    </cdr:sp>
  </cdr:relSizeAnchor>
  <cdr:relSizeAnchor xmlns:cdr="http://schemas.openxmlformats.org/drawingml/2006/chartDrawing">
    <cdr:from>
      <cdr:x>0.14737</cdr:x>
      <cdr:y>0.40144</cdr:y>
    </cdr:from>
    <cdr:to>
      <cdr:x>0.23158</cdr:x>
      <cdr:y>0.48871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00" y="175260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20%</a:t>
          </a:r>
        </a:p>
      </cdr:txBody>
    </cdr:sp>
  </cdr:relSizeAnchor>
  <cdr:relSizeAnchor xmlns:cdr="http://schemas.openxmlformats.org/drawingml/2006/chartDrawing">
    <cdr:from>
      <cdr:x>0.22105</cdr:x>
      <cdr:y>0.20945</cdr:y>
    </cdr:from>
    <cdr:to>
      <cdr:x>0.33684</cdr:x>
      <cdr:y>0.31417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0200" y="914400"/>
          <a:ext cx="838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10 %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Vladimir_Putin_in_Japan_3-5_September_2000-22.jpg?uselang=r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commons.wikimedia.org/wiki/File:Pilates_01.jpg?uselang=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Здоровый образ </a:t>
            </a:r>
            <a:r>
              <a:rPr lang="ru-RU" sz="8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жизни</a:t>
            </a:r>
            <a:endParaRPr lang="ru-RU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4648200"/>
            <a:ext cx="3892296" cy="1981200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 Гривенская сельская библиотека 2022 год</a:t>
            </a:r>
          </a:p>
        </p:txBody>
      </p:sp>
      <p:pic>
        <p:nvPicPr>
          <p:cNvPr id="4" name="Рисунок 3" descr="55fa38fc07135.png"/>
          <p:cNvPicPr>
            <a:picLocks noChangeAspect="1"/>
          </p:cNvPicPr>
          <p:nvPr/>
        </p:nvPicPr>
        <p:blipFill>
          <a:blip r:embed="rId2"/>
          <a:srcRect l="10360" r="10360"/>
          <a:stretch>
            <a:fillRect/>
          </a:stretch>
        </p:blipFill>
        <p:spPr>
          <a:xfrm>
            <a:off x="228600" y="2819400"/>
            <a:ext cx="4114800" cy="3896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838200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личная и общественная гигиена: совокупность гигиенических правил, соблюдение и выполнение которых способствует сохранению и укреплению здоровья, владение навыками первой помощи.</a:t>
            </a:r>
          </a:p>
        </p:txBody>
      </p:sp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2"/>
          <a:srcRect l="3333" t="3293" b="3293"/>
          <a:stretch>
            <a:fillRect/>
          </a:stretch>
        </p:blipFill>
        <p:spPr>
          <a:xfrm>
            <a:off x="1143000" y="1933903"/>
            <a:ext cx="6553200" cy="474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914400"/>
            <a:ext cx="8534400" cy="5464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Формирование образа жизни,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способствующего укреплению здоровья человека,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осуществляется на трёх уровнях: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социальном: пропаганда, информационно-просветительская работа;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инфраструктурном: конкретные условия в основных сферах жизнедеятельности (наличие свободного времени, материальных средств), профилактические учреждения, экологический контроль;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личностном: система ценностных ориентиров человека, стандартизация бытового уклада.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 пропагандой здорового образа жизни понимают целый ряд мероприятий, направленных на его популяризацию, среди которых важнейшими являются просветительские и выездные программы, реклама в СМИ (радио, телевидение, Интернет).</a:t>
            </a:r>
          </a:p>
        </p:txBody>
      </p:sp>
      <p:sp>
        <p:nvSpPr>
          <p:cNvPr id="20483" name="AutoShape 3" descr="https://upload.wikimedia.org/wikipedia/commons/thumb/2/26/Vladimir_Putin_in_Japan_3-5_September_2000-22.jpg/220px-Vladimir_Putin_in_Japan_3-5_September_2000-22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0" y="-365125"/>
            <a:ext cx="20955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82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Закаливание</a:t>
            </a: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Польза закаливающих процедур заключается в повышении сопротивляемости организма ребенка к различным инфекционным заболеваниям. Кроме того, замечено, что закаливание способствует повышению работоспособности и развитию целого комплекса компенсаторных реакций.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05125"/>
            <a:ext cx="3474369" cy="395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zakaliv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2971800"/>
            <a:ext cx="4572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838201"/>
            <a:ext cx="4495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Гигиенические мероприятия и навыки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Гигиенические мероприятия должны стать для ребёнка обычными и субъективно необходимыми – этого можно достичь регулярностью и возможно более ранним их введением. Однако, несмотря на все воспитательные мероприятия, стоит учитывать, что ребенок в большинстве случаев нуждается в контроле. Напоминайте ребенку о необходимости мыть руки, контролируйте его умывание, поощряйте его самостоятельность в этих вопросах.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Рисунок 2" descr="13577_b52f4b8d1e35c5b85d5edec21643fc51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00200"/>
            <a:ext cx="3893527" cy="487863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07824-8becd2b6210821db_714_auto_5_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940537" cy="571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228600"/>
            <a:ext cx="86867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Каждому ребенку хочется быть сильным, бодрым, энергичным - бегать, не уставая, кататься на велосипеде, плавать, играть вместе со сверстниками во дворе, не мучиться головными болями или бесконечными насморками. Наша задача - научить их думать о своем здоровье, заботиться о нем, радоваться жизни.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514600"/>
            <a:ext cx="8229600" cy="138499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 это образ жизни человека, направленный на профилактику болезней и укрепление здоровья.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762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состояние любого живого организма, при котором он в целом и все его органы способны полностью выполнять свои функции; отсутствие недуга, болезни.</a:t>
            </a: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rcRect l="16344" r="16645"/>
          <a:stretch>
            <a:fillRect/>
          </a:stretch>
        </p:blipFill>
        <p:spPr>
          <a:xfrm>
            <a:off x="5253376" y="3505200"/>
            <a:ext cx="3305606" cy="31242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4800600"/>
            <a:ext cx="8382000" cy="1877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 оценкам специалистов, здоровье людей зависит на 50-55 % именно от образа жизни, на 20 % - от окружающей среды, на 18–20 % - от генетической предрасположенности, и лишь на 8–10 % - от здравоохранения.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838200" y="533400"/>
          <a:ext cx="7239000" cy="436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2667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50%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83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 физкультурой - одна из основных составляющих здорового образа жизни.</a:t>
            </a:r>
          </a:p>
        </p:txBody>
      </p:sp>
      <p:pic>
        <p:nvPicPr>
          <p:cNvPr id="3" name="Рисунок 2" descr="6be39770663fc422b2a50451b51a8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7477206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76200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Здоровый образ жизни является предпосылкой для развития разных сторон жизнедеятельности человека, достижения им активного долголетия и полноценного выполнения социальных функций, для активного участия в трудовой, общественной, семейно-бытовой,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формах жизнедеятельности.</a:t>
            </a:r>
          </a:p>
        </p:txBody>
      </p:sp>
      <p:pic>
        <p:nvPicPr>
          <p:cNvPr id="3" name="Рисунок 2" descr="8a2bd56121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133600"/>
            <a:ext cx="4533900" cy="4533900"/>
          </a:xfrm>
          <a:prstGeom prst="rect">
            <a:avLst/>
          </a:prstGeom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3742822" cy="279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психологического, политического и военного характеров, провоцирующих негативные сдвиги в состоянии здоровья. В современном обществе все больше и больше возрастает тенденция вести здоровый образ жизни.</a:t>
            </a:r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429000"/>
            <a:ext cx="4034588" cy="326200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962170"/>
            <a:ext cx="8382000" cy="18947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kumimoji="0" lang="ru-RU" sz="2400" b="1" i="1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здорового образа жизни:</a:t>
            </a:r>
            <a:endParaRPr kumimoji="0" lang="ru-RU" sz="2000" b="1" i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окружающая среда: безопасная и благоприятная для обитания, знания о влиянии неблагоприятных факторов окружающей среды на здоровье;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ed8_6b12d031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6" y="2667000"/>
            <a:ext cx="4816539" cy="384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69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429000"/>
            <a:ext cx="392757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066800"/>
            <a:ext cx="8458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здоровое питание: умеренное, соответствующее физиологическим особенностям конкретного человека, информированность о качестве употребляемых продуктов;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2203_html_7f8317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91" y="2057400"/>
            <a:ext cx="7773251" cy="4572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066800"/>
            <a:ext cx="8305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движения: физически активная жизнь, включая специальные физические упражнения с учётом возрастных и физиологических особенностей;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5000"/>
            <a:ext cx="6400800" cy="47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</TotalTime>
  <Words>530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Поток</vt:lpstr>
      <vt:lpstr>Здоровый образ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пк</dc:creator>
  <cp:lastModifiedBy>Библиотека</cp:lastModifiedBy>
  <cp:revision>49</cp:revision>
  <dcterms:created xsi:type="dcterms:W3CDTF">2015-10-20T04:37:18Z</dcterms:created>
  <dcterms:modified xsi:type="dcterms:W3CDTF">2022-05-16T07:24:32Z</dcterms:modified>
</cp:coreProperties>
</file>