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6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15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427984" y="338328"/>
            <a:ext cx="4258816" cy="5150312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 символы – наша гордость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72067" y="5733256"/>
            <a:ext cx="8020413" cy="1008112"/>
          </a:xfrm>
        </p:spPr>
        <p:txBody>
          <a:bodyPr/>
          <a:lstStyle/>
          <a:p>
            <a:pPr marL="0" indent="0" algn="r">
              <a:buNone/>
            </a:pPr>
            <a:r>
              <a:rPr lang="ru-RU" dirty="0"/>
              <a:t>Гривенская сельская </a:t>
            </a:r>
          </a:p>
          <a:p>
            <a:pPr marL="0" indent="0" algn="r">
              <a:buNone/>
            </a:pPr>
            <a:r>
              <a:rPr lang="ru-RU" dirty="0"/>
              <a:t>библиотека 2022 год</a:t>
            </a:r>
          </a:p>
        </p:txBody>
      </p:sp>
      <p:pic>
        <p:nvPicPr>
          <p:cNvPr id="6" name="Picture 2" descr="https://tbilisskayacbs.tk/wp-content/uploads/2020/06/1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1" t="-1" r="10112" b="67926"/>
          <a:stretch/>
        </p:blipFill>
        <p:spPr bwMode="auto">
          <a:xfrm>
            <a:off x="0" y="5488640"/>
            <a:ext cx="6012160" cy="12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5E11F6D-A398-4320-833A-D1647F10B3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216020"/>
            <a:ext cx="4104456" cy="515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1989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s://present5.com/presentation/74a420be14e4ea526cfe33a7b4bff175/image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84976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3390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ttps://ds04.infourok.ru/uploads/ex/0157/000ea756-2f5b46e3/img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298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s://cloud.prezentacii.org/19/03/137041/images/screen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856984" cy="6406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0702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83D9EF17-14D1-4BB4-A0C3-0AF4956412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169" t="34457" r="1413" b="-1996"/>
          <a:stretch/>
        </p:blipFill>
        <p:spPr>
          <a:xfrm>
            <a:off x="323528" y="476672"/>
            <a:ext cx="8363271" cy="6381328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8C79D7F-F91A-4AAB-92B3-DE3EFF739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218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fs.znanio.ru/methodology/images/94/32/94326988f96e23cd92cfa62962aa0e6f0efed0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712968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4820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00" name="Picture 4" descr="https://thepresentation.ru/img/thumbs/77a59f5b6fe79edbc36231538f56f53b-80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40960" cy="629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4980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4" name="Picture 4" descr="https://ds04.infourok.ru/uploads/ex/0888/0005fbf7-263e3acd/img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2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6629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s://ds04.infourok.ru/uploads/ex/08a0/0013698f-93b3043d/img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0829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2" name="Picture 4" descr="https://ds04.infourok.ru/uploads/ex/08a0/0013698f-93b3043d/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73008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7099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s://ds04.infourok.ru/uploads/ex/0c3a/0013a7c1-e5f4e0fa/img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78057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32</TotalTime>
  <Words>11</Words>
  <Application>Microsoft Office PowerPoint</Application>
  <PresentationFormat>Экран (4:3)</PresentationFormat>
  <Paragraphs>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Candara</vt:lpstr>
      <vt:lpstr>Symbol</vt:lpstr>
      <vt:lpstr>Times New Roman</vt:lpstr>
      <vt:lpstr>Волна</vt:lpstr>
      <vt:lpstr> Наши символы – наша гордость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«Загадки кубанской геральдики»</dc:title>
  <dc:creator>Библиотека</dc:creator>
  <cp:lastModifiedBy>Библиотека</cp:lastModifiedBy>
  <cp:revision>9</cp:revision>
  <dcterms:created xsi:type="dcterms:W3CDTF">2021-05-31T06:01:58Z</dcterms:created>
  <dcterms:modified xsi:type="dcterms:W3CDTF">2022-05-25T07:42:22Z</dcterms:modified>
</cp:coreProperties>
</file>