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490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5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8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8676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39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78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92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71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5003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1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E2A163-04A9-4218-86CB-7E8AFC42B81C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B3D1DA-30BB-4D5D-ACDF-22A93915C8C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7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27C90-E794-46FF-8CF4-4261DE2F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806" y="527765"/>
            <a:ext cx="11549848" cy="4394988"/>
          </a:xfrm>
        </p:spPr>
        <p:txBody>
          <a:bodyPr>
            <a:normAutofit/>
          </a:bodyPr>
          <a:lstStyle/>
          <a:p>
            <a:r>
              <a:rPr lang="ru-RU" sz="6600" dirty="0"/>
              <a:t>Конкурс </a:t>
            </a:r>
            <a:br>
              <a:rPr lang="ru-RU" sz="6600" dirty="0"/>
            </a:br>
            <a:r>
              <a:rPr lang="ru-RU" sz="6600" dirty="0"/>
              <a:t>«Территория книжных историй»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B10326-5D7A-4191-AC25-8986B3D18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4" y="4922753"/>
            <a:ext cx="8045373" cy="1762132"/>
          </a:xfrm>
        </p:spPr>
        <p:txBody>
          <a:bodyPr>
            <a:normAutofit/>
          </a:bodyPr>
          <a:lstStyle/>
          <a:p>
            <a:r>
              <a:rPr lang="ru-RU" dirty="0"/>
              <a:t>в рамках проекта «Лучший читающий город, район Кубани»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Гривенская сельская библиотека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cott-buckley-childhood">
            <a:hlinkClick r:id="" action="ppaction://media"/>
            <a:extLst>
              <a:ext uri="{FF2B5EF4-FFF2-40B4-BE49-F238E27FC236}">
                <a16:creationId xmlns:a16="http://schemas.microsoft.com/office/drawing/2014/main" id="{3295F3DF-2A84-4C3E-A4FC-02C122BE5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9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4000">
        <p15:prstTrans prst="curtains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C62662-48CB-491A-B379-A2033F155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99" t="4752" r="5001" b="5165"/>
          <a:stretch/>
        </p:blipFill>
        <p:spPr>
          <a:xfrm>
            <a:off x="764275" y="122829"/>
            <a:ext cx="6168788" cy="673517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0ED0E9C-1B15-47E2-8ED5-BB2E1C07B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2746" y="122829"/>
            <a:ext cx="4549254" cy="673517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/>
              <a:t>Но после их смерти люди хотели положить блаженного князя Петра внутри города у соборной церкви пречистой Богородицы, Февронию же – вне города в женском монастыре у церкви Воздвижения честного креста, говоря, что в монашеском образе нельзя положить святых в одном гробе. И положили их раздельно друг о друга, а общий гроб остался пустым. Утром, проснувшись, люди нашли их отдельные гробы пустыми, а тела их обнаружили в едином гробу.  Люди же решили их снова разнести по разным гробам. И вновь наутро святые оказались в  едином гробу. После этого уже не смели прикасаться к их святым телам и положили их в едином гробу, как они сами велели, у соборной церкви Рождества пресвятой Богородицы внутри города, что дал Бог на просвещение и спасение городу тому, и те, кто с верою приходят к раке их мощей, </a:t>
            </a:r>
            <a:r>
              <a:rPr lang="ru-RU" sz="1800" dirty="0" err="1"/>
              <a:t>неоскудное</a:t>
            </a:r>
            <a:r>
              <a:rPr lang="ru-RU" sz="1800" dirty="0"/>
              <a:t> исцеление принимают.</a:t>
            </a:r>
          </a:p>
        </p:txBody>
      </p:sp>
    </p:spTree>
    <p:extLst>
      <p:ext uri="{BB962C8B-B14F-4D97-AF65-F5344CB8AC3E}">
        <p14:creationId xmlns:p14="http://schemas.microsoft.com/office/powerpoint/2010/main" val="366716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>
        <p:blinds dir="vert"/>
      </p:transition>
    </mc:Choice>
    <mc:Fallback>
      <p:transition spd="slow" advClick="0" advTm="14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2E5A9A-5749-4D4F-AA37-6FD4E589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39151"/>
            <a:ext cx="10178322" cy="63867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Данная повесть была написана выдающимся писателем и публицистом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XVI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в. Ермолаем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Еразмом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конце 40-х г. Автор повести был сначала священником в Пскове, затем протопопом дворцового собора Спаса-на-Бору в Москве, а в 60-е годы постригся в монахи. В рукописных сборниках повесть обычно называется «житием», так как была написана в связи с канонизацией новых муромских чудотворцев в 1547-1549гг. Источником послужила народная легенда о летающем змее-оборотне, мудрой деве и мудрой крестьянской девушке, ставшей княгиней. Фольклорная основа оказала такое сильное влияние на Ермолая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Еразма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что он создал произведение, которое, по существу, не имеет ничего общего с настоящей агиографией. Показательно, что данная повесть не была включена в Великие Четьи Минеи митрополита Макария…</a:t>
            </a:r>
          </a:p>
        </p:txBody>
      </p:sp>
    </p:spTree>
    <p:extLst>
      <p:ext uri="{BB962C8B-B14F-4D97-AF65-F5344CB8AC3E}">
        <p14:creationId xmlns:p14="http://schemas.microsoft.com/office/powerpoint/2010/main" val="274068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15000">
        <p14:ripple/>
      </p:transition>
    </mc:Choice>
    <mc:Fallback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BC8423-8B0B-4C7A-ABDA-76F82A8C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7" y="0"/>
            <a:ext cx="442808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DFFC2-3FC6-4985-98AB-85FF6E60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569" y="136525"/>
            <a:ext cx="6464457" cy="6584950"/>
          </a:xfrm>
        </p:spPr>
        <p:txBody>
          <a:bodyPr/>
          <a:lstStyle/>
          <a:p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Возможно вы уже догадались, что в нашей презентации речь шла о произведении, которое называется: </a:t>
            </a:r>
            <a:r>
              <a:rPr lang="ru-RU" sz="4000" dirty="0"/>
              <a:t>повесть о Петре и </a:t>
            </a:r>
            <a:r>
              <a:rPr lang="ru-RU" sz="4000" dirty="0" err="1"/>
              <a:t>февронии</a:t>
            </a:r>
            <a:r>
              <a:rPr lang="ru-RU" sz="4000" dirty="0"/>
              <a:t> муромских, </a:t>
            </a:r>
            <a:br>
              <a:rPr lang="ru-RU" sz="4000" dirty="0"/>
            </a:b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которую вы сможете изучить в оригинале, прочитав книгу </a:t>
            </a:r>
            <a:r>
              <a:rPr lang="ru-RU" sz="4000" dirty="0"/>
              <a:t>«Древне-русская литература» </a:t>
            </a:r>
            <a:br>
              <a:rPr lang="ru-RU" sz="4000" dirty="0"/>
            </a:b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в 2022 году этому произведению исполнилось </a:t>
            </a:r>
            <a:r>
              <a:rPr lang="ru-RU" sz="2800" b="1" dirty="0">
                <a:latin typeface="Bookman Old Style" panose="02050604050505020204" pitchFamily="18" charset="0"/>
                <a:ea typeface="Cambria Math" panose="02040503050406030204" pitchFamily="18" charset="0"/>
              </a:rPr>
              <a:t>475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лет</a:t>
            </a:r>
            <a:endParaRPr lang="ru-R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70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20000">
        <p15:prstTrans prst="curtains"/>
      </p:transition>
    </mc:Choice>
    <mc:Fallback>
      <p:transition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56609D-F337-4786-BB90-8C5AFEF78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786"/>
          <a:stretch/>
        </p:blipFill>
        <p:spPr>
          <a:xfrm>
            <a:off x="762000" y="241917"/>
            <a:ext cx="5592931" cy="6374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306890F-3F7D-495D-9896-B8B81872A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1329" y="241917"/>
            <a:ext cx="4199137" cy="6143347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b="1" dirty="0"/>
              <a:t>        Когда-то давным-давно, ещё в 12 веке, городом Муромом правил благочестивый князь Павел. Однажды в нашей семье случилась беда: ко мне, его жене, стал прилетать демон, как крылатый змей. Уступив вражеской силе, я обо всём поведала мужу. Князь посоветовал мне выведать у злодея тайну его смерти. Выяснилось, что гибель </a:t>
            </a:r>
            <a:r>
              <a:rPr lang="ru-RU" sz="2400" b="1" dirty="0" err="1"/>
              <a:t>супостоту</a:t>
            </a:r>
            <a:r>
              <a:rPr lang="ru-RU" sz="2400" b="1" dirty="0"/>
              <a:t> «суждена от Петрова плеча и </a:t>
            </a:r>
            <a:r>
              <a:rPr lang="ru-RU" sz="2400" b="1" dirty="0" err="1"/>
              <a:t>Агрикова</a:t>
            </a:r>
            <a:r>
              <a:rPr lang="ru-RU" sz="2400" b="1" dirty="0"/>
              <a:t> меча»</a:t>
            </a:r>
          </a:p>
        </p:txBody>
      </p:sp>
    </p:spTree>
    <p:extLst>
      <p:ext uri="{BB962C8B-B14F-4D97-AF65-F5344CB8AC3E}">
        <p14:creationId xmlns:p14="http://schemas.microsoft.com/office/powerpoint/2010/main" val="1903661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750" advClick="0" advTm="6000">
        <p15:prstTrans prst="drape"/>
      </p:transition>
    </mc:Choice>
    <mc:Fallback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08CDB-262D-4B9C-A573-DA392523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2880"/>
            <a:ext cx="6309360" cy="649927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+mn-lt"/>
              </a:rPr>
              <a:t>    Пётр – младший брат князя Павла – тотчас же решил убить злого змея, положившись на помощь Божию. На молитве в храме открылось, где хранится </a:t>
            </a:r>
            <a:r>
              <a:rPr lang="ru-RU" sz="2400" dirty="0" err="1">
                <a:latin typeface="+mn-lt"/>
              </a:rPr>
              <a:t>Агриков</a:t>
            </a:r>
            <a:r>
              <a:rPr lang="ru-RU" sz="2400" dirty="0">
                <a:latin typeface="+mn-lt"/>
              </a:rPr>
              <a:t> меч, и, выследив змея, </a:t>
            </a:r>
            <a:r>
              <a:rPr lang="ru-RU" sz="2400" dirty="0" err="1">
                <a:latin typeface="+mn-lt"/>
              </a:rPr>
              <a:t>пётр</a:t>
            </a:r>
            <a:r>
              <a:rPr lang="ru-RU" sz="2400" dirty="0">
                <a:latin typeface="+mn-lt"/>
              </a:rPr>
              <a:t>   поразил его. Но перед смертью змей обрызгал победителя ядовитой кровью,  и тело Петра покрылось струпьями и язвами.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6E52B-8AAB-402F-BAE9-463DC526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8" t="15333" r="52735" b="13829"/>
          <a:stretch/>
        </p:blipFill>
        <p:spPr>
          <a:xfrm>
            <a:off x="239152" y="182880"/>
            <a:ext cx="4543864" cy="64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36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000">
        <p15:prstTrans prst="fallOver"/>
      </p:transition>
    </mc:Choice>
    <mc:Fallback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8693F7-7859-4998-A759-3BA48C9F7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9701"/>
            <a:ext cx="6302325" cy="6608299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мог исцелить Петра от тяжёлой болезни. Со смирением перенося мучения, князь во всём предался Богу. И Господь, беспокоясь о Своём рабе, направил его в рязанскую землю. Один из юношей, посланных на поиски лекаря (врача), нашёл в одном из домов девушку по имени Феврония, она была дочерью древолаза и был у неё дар ясновидения и исцеления. После всех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распросов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Феврония сказала слуге: «Приведи князя твоего сюда. Если будет он чистосердечным и смиренным  в словах своих, то будет здоров!»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56DD2A93-AE25-436B-A3B7-375491D934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0462" t="4229" r="3572" b="5906"/>
          <a:stretch/>
        </p:blipFill>
        <p:spPr>
          <a:xfrm>
            <a:off x="7793502" y="422031"/>
            <a:ext cx="3713870" cy="61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63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565342-7FF1-47F9-AC65-53D07C4409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222" t="6667" r="54243" b="7077"/>
          <a:stretch/>
        </p:blipFill>
        <p:spPr>
          <a:xfrm>
            <a:off x="1420837" y="270803"/>
            <a:ext cx="4557932" cy="631639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B66EDEE-5C2C-4311-8D79-8DFB8E708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1723" y="270803"/>
            <a:ext cx="4452425" cy="6316393"/>
          </a:xfrm>
        </p:spPr>
        <p:txBody>
          <a:bodyPr/>
          <a:lstStyle/>
          <a:p>
            <a:pPr algn="just"/>
            <a:r>
              <a:rPr lang="ru-RU" dirty="0"/>
              <a:t>       </a:t>
            </a:r>
            <a:r>
              <a:rPr lang="ru-RU" sz="2000" dirty="0"/>
              <a:t>Князя Петра, который сам ходить уже не мог, привезли к дому, и он послал спросить, кто хочет его вылечить. И обещал тому, если вылечит, - большую награду. «Я хочу  его вылечить, - ответила Феврония, - но награды никакой от него не требую. Вот к нему слово моё: если я не стану супругой ему, то не подобает мне его лечить».  Пётр пообещал жениться, но в душе слукавил: гордость княжеского рода мешала ему согласиться на брак с простой девушкой. Феврония зачерпнула хлебной закваски, дунула на неё и велела князю вымыться в бане и смазать все струпья, кроме одного.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6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>
        <p:circle/>
      </p:transition>
    </mc:Choice>
    <mc:Fallback>
      <p:transition spd="slow" advClick="0" advTm="12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C02468-7F08-47AF-A1FA-83E1F93AB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8445"/>
          <a:stretch/>
        </p:blipFill>
        <p:spPr>
          <a:xfrm>
            <a:off x="323557" y="196948"/>
            <a:ext cx="4839286" cy="64992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9BB864DF-DCE3-49D6-8D7A-186D9D20B572}"/>
              </a:ext>
            </a:extLst>
          </p:cNvPr>
          <p:cNvSpPr txBox="1">
            <a:spLocks/>
          </p:cNvSpPr>
          <p:nvPr/>
        </p:nvSpPr>
        <p:spPr>
          <a:xfrm>
            <a:off x="5781821" y="196948"/>
            <a:ext cx="5683347" cy="6316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dirty="0"/>
              <a:t>       Феврония исцелила князя, однако он не сдержал своего   слова, поскольку Феврония была простолюдинкой. Но в процессе лечения Феврония намеренно не залечила один струп на теле князя. Вскоре от этого струпа болезнь возобновилась, и князь вернулся к Февронии. Во второй раз он сдержал своё слово. «И прибыли они в вотчину свою, город Муром, и начали жить благочестиво, ни в чём не преступая Божии заповеди.</a:t>
            </a:r>
          </a:p>
        </p:txBody>
      </p:sp>
    </p:spTree>
    <p:extLst>
      <p:ext uri="{BB962C8B-B14F-4D97-AF65-F5344CB8AC3E}">
        <p14:creationId xmlns:p14="http://schemas.microsoft.com/office/powerpoint/2010/main" val="322056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62E1CD8-DAF3-406D-B109-4A1B406C8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31" y="253218"/>
            <a:ext cx="6808763" cy="6344530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После смерти брата Пётр стал самодержцем в городе. Бояре уважали своего князя, но надменные боярские жёны невзлюбили Февронию, не желая иметь правительницей над собой крестьянку, подучивали своих мужей недоброму. Всякую неправду пытались возводить на княгиню бояре, а однажды взбунтовались и , потеряв стыд, предложили Февронии, взять, что ей угодно и уйти из города. Княгиня ничего, кроме своего супруга не желала. Обрадовались бояре, потому что каждый втайне метил на княжье место, и сказали обо всём своему князю. Узнав, что его хотят разлучить с любимой женой, Пётр предпочёл добровольно отказаться от власти и богатства и удалиться вместе с ней в изгнание.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F61526-EF55-45BA-B259-3D4AE503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814" y="968991"/>
            <a:ext cx="4154519" cy="517250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098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dissolve/>
      </p:transition>
    </mc:Choice>
    <mc:Fallback>
      <p:transition spd="slow" advClick="0" advTm="10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65A5E-AB08-4679-B877-D0F23D3BB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49" y="121604"/>
            <a:ext cx="6550926" cy="451986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4C3AE6B-6A22-46C6-BF46-4030A9CC2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91" y="4817660"/>
            <a:ext cx="10768084" cy="1918736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/>
              <a:t>Князь взял свою жену, и они отплыли из Мурома по Оке….</a:t>
            </a:r>
          </a:p>
          <a:p>
            <a:pPr algn="just"/>
            <a:r>
              <a:rPr lang="ru-RU" sz="2400" dirty="0"/>
              <a:t>В Муроме же началась смута, многие кинулись домогаться престола, начались убийства. Тогда бояре попросили князя с женой вернуться. Князь и княгиня вернулись и в дальнейшем Феврония сумела заслужить любовь горожан.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0132CB-6D64-4266-9031-10955BDD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6"/>
          <a:stretch/>
        </p:blipFill>
        <p:spPr>
          <a:xfrm>
            <a:off x="454924" y="121604"/>
            <a:ext cx="4485565" cy="45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1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A0BDF-B996-4697-A3B0-B3E86E75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dirty="0"/>
              <a:t>Когда пришла старость, они приняли монашество под именами Давид и Ефросинья и умолили Бога, чтобы умереть им в одно время. Похоронить себя завещали вместе в специально приготовленном гробу с тонкой перегородкой посередине.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926034-9DB4-4824-950C-8F02152E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61" t="8545" r="6022" b="5637"/>
          <a:stretch/>
        </p:blipFill>
        <p:spPr>
          <a:xfrm>
            <a:off x="2129051" y="2006222"/>
            <a:ext cx="7506268" cy="4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14:warp dir="in"/>
      </p:transition>
    </mc:Choice>
    <mc:Fallback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713</TotalTime>
  <Words>974</Words>
  <Application>Microsoft Office PowerPoint</Application>
  <PresentationFormat>Широкоэкранный</PresentationFormat>
  <Paragraphs>16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Bookman Old Style</vt:lpstr>
      <vt:lpstr>Cambria Math</vt:lpstr>
      <vt:lpstr>Corbel</vt:lpstr>
      <vt:lpstr>Gill Sans MT</vt:lpstr>
      <vt:lpstr>Impact</vt:lpstr>
      <vt:lpstr>Monotype Corsiva</vt:lpstr>
      <vt:lpstr>Times New Roman</vt:lpstr>
      <vt:lpstr>Эмблема</vt:lpstr>
      <vt:lpstr>Конкурс  «Территория книжных историй»</vt:lpstr>
      <vt:lpstr>Презентация PowerPoint</vt:lpstr>
      <vt:lpstr>    Пётр – младший брат князя Павла – тотчас же решил убить злого змея, положившись на помощь Божию. На молитве в храме открылось, где хранится Агриков меч, и, выследив змея, пётр   поразил его. Но перед смертью змей обрызгал победителя ядовитой кровью,  и тело Петра покрылось струпьями и язвами.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Когда пришла старость, они приняли монашество под именами Давид и Ефросинья и умолили Бога, чтобы умереть им в одно время. Похоронить себя завещали вместе в специально приготовленном гробу с тонкой перегородкой посередине.</vt:lpstr>
      <vt:lpstr>Презентация PowerPoint</vt:lpstr>
      <vt:lpstr>Презентация PowerPoint</vt:lpstr>
      <vt:lpstr>Возможно вы уже догадались, что в нашей презентации речь шла о произведении, которое называется: повесть о Петре и февронии муромских,  которую вы сможете изучить в оригинале, прочитав книгу «Древне-русская литература»  в 2022 году этому произведению исполнилось 475 лет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 «Территория книжных историй»</dc:title>
  <dc:creator>Библиотека</dc:creator>
  <cp:lastModifiedBy>Библиотека</cp:lastModifiedBy>
  <cp:revision>41</cp:revision>
  <dcterms:created xsi:type="dcterms:W3CDTF">2022-07-18T12:54:04Z</dcterms:created>
  <dcterms:modified xsi:type="dcterms:W3CDTF">2022-07-27T11:52:34Z</dcterms:modified>
</cp:coreProperties>
</file>