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56" r:id="rId3"/>
    <p:sldId id="267" r:id="rId4"/>
    <p:sldId id="279" r:id="rId5"/>
    <p:sldId id="280" r:id="rId6"/>
    <p:sldId id="268" r:id="rId7"/>
    <p:sldId id="260" r:id="rId8"/>
    <p:sldId id="269" r:id="rId9"/>
    <p:sldId id="270" r:id="rId10"/>
    <p:sldId id="271" r:id="rId11"/>
    <p:sldId id="273" r:id="rId12"/>
    <p:sldId id="272" r:id="rId13"/>
    <p:sldId id="274" r:id="rId14"/>
    <p:sldId id="266" r:id="rId15"/>
    <p:sldId id="276" r:id="rId16"/>
    <p:sldId id="277" r:id="rId17"/>
    <p:sldId id="28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0F5D-E649-4664-94A5-B9CF52AD6073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0680F-67E6-4581-B8ED-108ADC6F10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0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680F-67E6-4581-B8ED-108ADC6F100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8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680F-67E6-4581-B8ED-108ADC6F100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6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1C28BB-D3C3-46C3-8EB1-F05295C2F20C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968916-A430-4982-A8EF-2F66CB0F5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XVIII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%D0%9D%D0%BE%D0%B2%D0%B0%D1%82%D0%BE%D1%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5%D0%B4%D0%B0%D0%B3%D0%BE%D0%B3" TargetMode="External"/><Relationship Id="rId11" Type="http://schemas.openxmlformats.org/officeDocument/2006/relationships/hyperlink" Target="http://ru.wikipedia.org/wiki/%D0%9B%D1%83%D0%B8_%D0%91%D1%80%D0%B0%D0%B9%D0%BB%D1%8C" TargetMode="External"/><Relationship Id="rId5" Type="http://schemas.openxmlformats.org/officeDocument/2006/relationships/hyperlink" Target="http://ru.wikipedia.org/wiki/%D0%91%D0%BB%D0%B0%D0%B3%D0%BE%D1%82%D0%B2%D0%BE%D1%80%D0%B8%D1%82%D0%B5%D0%BB%D1%8C" TargetMode="External"/><Relationship Id="rId10" Type="http://schemas.openxmlformats.org/officeDocument/2006/relationships/hyperlink" Target="http://ru.wikipedia.org/wiki/%D0%A2%D0%B8%D1%84%D0%BB%D0%BE%D0%BF%D0%B5%D0%B4%D0%B0%D0%B3%D0%BE%D0%B3%D0%B8%D0%BA%D0%B0" TargetMode="External"/><Relationship Id="rId4" Type="http://schemas.openxmlformats.org/officeDocument/2006/relationships/hyperlink" Target="http://ru.wikipedia.org/wiki/%D0%A4%D1%80%D0%B0%D0%BD%D1%86%D0%B8%D1%8F" TargetMode="External"/><Relationship Id="rId9" Type="http://schemas.openxmlformats.org/officeDocument/2006/relationships/hyperlink" Target="http://ru.wikipedia.org/wiki/XIX_%D0%B2%D0%B5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60648"/>
            <a:ext cx="8071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Видеопрезентация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«Вместе мы можем больше»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 международному </a:t>
            </a:r>
            <a:r>
              <a:rPr lang="ru-RU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дню слепых)</a:t>
            </a:r>
            <a:endParaRPr lang="ru-RU" sz="1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810819-CA36-4442-8BC4-8A65F525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78766"/>
            <a:ext cx="7488832" cy="50851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997C36-2CA6-4116-80EE-E457A10E58D5}"/>
              </a:ext>
            </a:extLst>
          </p:cNvPr>
          <p:cNvSpPr/>
          <p:nvPr/>
        </p:nvSpPr>
        <p:spPr>
          <a:xfrm>
            <a:off x="827584" y="6074132"/>
            <a:ext cx="807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Гривенская сельская </a:t>
            </a:r>
          </a:p>
          <a:p>
            <a:pPr algn="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библиотека 2022 год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9405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8794" y="810962"/>
            <a:ext cx="5853157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926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Прибор для письма по Брайлю</a:t>
            </a:r>
          </a:p>
        </p:txBody>
      </p:sp>
    </p:spTree>
    <p:extLst>
      <p:ext uri="{BB962C8B-B14F-4D97-AF65-F5344CB8AC3E}">
        <p14:creationId xmlns:p14="http://schemas.microsoft.com/office/powerpoint/2010/main" val="262761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6470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Письмо по Брайлю слова 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7" t="3082" r="5275" b="78215"/>
          <a:stretch/>
        </p:blipFill>
        <p:spPr bwMode="auto">
          <a:xfrm>
            <a:off x="1187624" y="1965033"/>
            <a:ext cx="6336704" cy="39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3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3284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19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60648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прочитать написанный текст, нужно перевернуть лист бумаги. Получается своеобразное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«чтение наизнанку».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4" y="272078"/>
            <a:ext cx="3530600" cy="39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440" y="423096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Научиться шрифту Брайля – занятие непростое.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вообще трудно. Нужно знать, как пишется каждая буква. </a:t>
            </a:r>
          </a:p>
        </p:txBody>
      </p:sp>
    </p:spTree>
    <p:extLst>
      <p:ext uri="{BB962C8B-B14F-4D97-AF65-F5344CB8AC3E}">
        <p14:creationId xmlns:p14="http://schemas.microsoft.com/office/powerpoint/2010/main" val="324672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8"/>
          <a:stretch/>
        </p:blipFill>
        <p:spPr bwMode="auto">
          <a:xfrm>
            <a:off x="395536" y="116632"/>
            <a:ext cx="820891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29309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бумаге тоже особое требование – она должна быть жесткой. И еще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пишут незрячие справа налево.</a:t>
            </a:r>
          </a:p>
        </p:txBody>
      </p:sp>
    </p:spTree>
    <p:extLst>
      <p:ext uri="{BB962C8B-B14F-4D97-AF65-F5344CB8AC3E}">
        <p14:creationId xmlns:p14="http://schemas.microsoft.com/office/powerpoint/2010/main" val="169749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48680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Интересно,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для чтения книг для незрячих нужно иметь особо чувствительные подушечки пальцев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Для развития чувствительности кончиков пальцев выполняются специальные упражнения: нанизывание бусинок, детям дают перебирать пальцами семена, чтобы потом они смогли лучше распознать количество и взаимное расположение точек в той или иной букве.</a:t>
            </a:r>
          </a:p>
        </p:txBody>
      </p:sp>
      <p:pic>
        <p:nvPicPr>
          <p:cNvPr id="19460" name="Picture 4" descr="http://im2-tub-ru.yandex.net/i?id=543816796-6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2"/>
            <a:ext cx="32403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65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92696"/>
            <a:ext cx="4320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Современные технологии </a:t>
            </a:r>
            <a:r>
              <a:rPr lang="ru-RU" sz="2800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позволяют незрячим </a:t>
            </a:r>
            <a:r>
              <a:rPr lang="ru-RU" sz="2800" b="1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работать на компьютере</a:t>
            </a:r>
            <a:r>
              <a:rPr lang="ru-RU" sz="2800" dirty="0">
                <a:solidFill>
                  <a:srgbClr val="001F3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Существуют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программное обеспечение экранного доступа с синтезом речи,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брайлевский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портативный дисплеи, принтеры с рельефно-точечным шрифтом Брайля, клавиатуры с большими кнопками и разделяющей клавиши накладкой.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r="1"/>
          <a:stretch/>
        </p:blipFill>
        <p:spPr bwMode="auto">
          <a:xfrm>
            <a:off x="251520" y="394452"/>
            <a:ext cx="4176464" cy="62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45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8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649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4721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rnaval.my1.ru/_bl/8/97828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" y="845422"/>
            <a:ext cx="3456384" cy="42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0480" y="940896"/>
            <a:ext cx="475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Международный день слепых отмечается ежегодно 13 ноября по инициативе Всемирной организации здравоохранения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 день рождения Валентина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Гаюи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привлечь внимание общественности к проблемам людей с ограниченными возможностями из-за отсутствия зрения.</a:t>
            </a:r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0648"/>
            <a:ext cx="807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ноября - Международный день слепых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6528" y="5085184"/>
            <a:ext cx="8241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Гаюи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— известный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Франция"/>
              </a:rPr>
              <a:t>французский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Благотворитель"/>
              </a:rPr>
              <a:t>благотворитель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6" tooltip="Педагог"/>
              </a:rPr>
              <a:t>педагог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7" tooltip="Новатор"/>
              </a:rPr>
              <a:t>новатор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8" tooltip="XVIII"/>
              </a:rPr>
              <a:t>XVIII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9" tooltip="XIX век"/>
              </a:rPr>
              <a:t>XIX веков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один из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первых 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10" tooltip="Тифлопедагогика"/>
              </a:rPr>
              <a:t>тифлопедагогов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автор алфавита для незрячих,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предшественник </a:t>
            </a:r>
            <a:r>
              <a:rPr lang="ru-RU" sz="2400" dirty="0">
                <a:solidFill>
                  <a:srgbClr val="0B0080"/>
                </a:solidFill>
                <a:latin typeface="Times New Roman" pitchFamily="18" charset="0"/>
                <a:cs typeface="Times New Roman" pitchFamily="18" charset="0"/>
                <a:hlinkClick r:id="rId11" tooltip="Луи Брайль"/>
              </a:rPr>
              <a:t>Луи Брайля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1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64704"/>
            <a:ext cx="39604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Многие из нас не ценят дара видеть и не догадываются, как сложно живется людям, лишенным зрения частично или полностью. </a:t>
            </a:r>
          </a:p>
        </p:txBody>
      </p:sp>
      <p:pic>
        <p:nvPicPr>
          <p:cNvPr id="10244" name="Picture 4" descr="http://for-ua.com/files/2012_w13/36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b="12521"/>
          <a:stretch/>
        </p:blipFill>
        <p:spPr bwMode="auto">
          <a:xfrm>
            <a:off x="395536" y="764704"/>
            <a:ext cx="4030345" cy="436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1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48680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Количество больных с тяжелыми пороками зрения неуклонно растет во всем мире, и сегодня достигает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более 400 млн. человек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из них почти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16 тысяч – дети.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5283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9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1.radikal.ru/i091/0810/63/7e8698ba2e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831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6704" y="230738"/>
            <a:ext cx="3515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 России на сегодняшний день по официальным данным в стране насчитывается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более 275 тысяч слепых и слабовидящих людей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6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566976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Проблемы у слепых начинаются в детстве.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 чтобы получить знания по какой-либо дисциплине, незрячим, как и всем остальным, нужно уметь читать и писать. Но обучиться грамоте им намного сложнее: буквы, слова, предложения они воспринимают тактильно – кончиками пальцев. Такой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 чтения и письма называется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брайлевским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обучение незрячих и слабовидящих начинается с изучения шрифта Брайля. </a:t>
            </a:r>
          </a:p>
        </p:txBody>
      </p:sp>
      <p:pic>
        <p:nvPicPr>
          <p:cNvPr id="3" name="Picture 2" descr="http://for-ua.com/files/2012_w13/10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"/>
          <a:stretch/>
        </p:blipFill>
        <p:spPr bwMode="auto">
          <a:xfrm>
            <a:off x="299552" y="887983"/>
            <a:ext cx="3563888" cy="49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7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64704"/>
            <a:ext cx="62865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7383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Шрифт Брайля</a:t>
            </a:r>
          </a:p>
        </p:txBody>
      </p:sp>
    </p:spTree>
    <p:extLst>
      <p:ext uri="{BB962C8B-B14F-4D97-AF65-F5344CB8AC3E}">
        <p14:creationId xmlns:p14="http://schemas.microsoft.com/office/powerpoint/2010/main" val="388832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8367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письма по Брайлю существуют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специальные тетрадки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них с помощью накладки (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прибор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похожей на трафарет,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грифелями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(заостренными палочками, похожими на шило) выдавливают точки.</a:t>
            </a:r>
          </a:p>
        </p:txBody>
      </p:sp>
      <p:pic>
        <p:nvPicPr>
          <p:cNvPr id="11268" name="Picture 4" descr="http://www.smartaids.ru/upload/iblock/c7f/c7f47746cd365d731f40fc1896edfd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40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8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0-tub-ru.yandex.net/i?id=330445435-5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680520" cy="29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933056"/>
            <a:ext cx="689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Грифель для письма по Брайлю</a:t>
            </a:r>
          </a:p>
        </p:txBody>
      </p:sp>
    </p:spTree>
    <p:extLst>
      <p:ext uri="{BB962C8B-B14F-4D97-AF65-F5344CB8AC3E}">
        <p14:creationId xmlns:p14="http://schemas.microsoft.com/office/powerpoint/2010/main" val="26101762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424</Words>
  <Application>Microsoft Office PowerPoint</Application>
  <PresentationFormat>Экран (4:3)</PresentationFormat>
  <Paragraphs>32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 2</dc:creator>
  <cp:lastModifiedBy>Библиотека</cp:lastModifiedBy>
  <cp:revision>22</cp:revision>
  <dcterms:created xsi:type="dcterms:W3CDTF">2012-11-10T14:45:07Z</dcterms:created>
  <dcterms:modified xsi:type="dcterms:W3CDTF">2022-09-29T08:01:33Z</dcterms:modified>
</cp:coreProperties>
</file>