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8" r:id="rId8"/>
    <p:sldId id="299" r:id="rId9"/>
    <p:sldId id="302" r:id="rId10"/>
    <p:sldId id="301" r:id="rId11"/>
    <p:sldId id="262" r:id="rId12"/>
    <p:sldId id="263" r:id="rId13"/>
    <p:sldId id="296" r:id="rId14"/>
    <p:sldId id="285" r:id="rId15"/>
    <p:sldId id="295" r:id="rId16"/>
    <p:sldId id="286" r:id="rId17"/>
    <p:sldId id="304" r:id="rId18"/>
    <p:sldId id="294" r:id="rId19"/>
    <p:sldId id="305" r:id="rId20"/>
    <p:sldId id="267" r:id="rId21"/>
    <p:sldId id="307" r:id="rId22"/>
    <p:sldId id="306" r:id="rId23"/>
    <p:sldId id="269" r:id="rId24"/>
    <p:sldId id="270" r:id="rId25"/>
    <p:sldId id="271" r:id="rId26"/>
    <p:sldId id="272" r:id="rId27"/>
    <p:sldId id="273" r:id="rId28"/>
    <p:sldId id="276" r:id="rId29"/>
    <p:sldId id="287" r:id="rId30"/>
    <p:sldId id="308" r:id="rId31"/>
    <p:sldId id="291" r:id="rId32"/>
    <p:sldId id="292" r:id="rId33"/>
    <p:sldId id="277" r:id="rId34"/>
    <p:sldId id="278" r:id="rId35"/>
    <p:sldId id="279" r:id="rId36"/>
    <p:sldId id="280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2-01T07:23:55.578" idx="1">
    <p:pos x="5760" y="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убань в годы Великой Отечественной войны 1941 – 1945 гг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652000" cy="739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0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В годы оккупации было создано 86 партизанских отрядов на Кубани Моя земля род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80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артизанское движение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Госпитали Раненых доставляли в Сочи и другие города посредством железнодорожн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22 июня 1941 года мирная жизнь нашей страны была прервана вероломным нападени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85850"/>
            <a:ext cx="9271000" cy="817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Летчики - герои Героически сражались женщины. Герой Советского Союза Евгения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Летчики - герои «Ночные ведьмы» летали на самолетах У-2. Девушкам понравилась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Герои Советского Союза Евгений и Гений Игнатовы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Трижды герой Советского Союза Покрышкин А.И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Ценой своих жизней досталось советским воинам освобождение Кубани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В ходе упорных боев гитлеровцам удалось к началу сентября занять почти всю те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s00.infourok.ru/images/doc/255/260322/640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Важную роль в истории войны имела битва за Кавказ с 25 июля 1942 года по 9 ок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3556" name="Picture 4" descr="Важную роль в истории войны имела битва за Кавказ с 25 июля 1942 года по 9 ок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Восстановление народного хозяйства. Так выглядел наш город после освобождения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У репродукторов с тревогой и болью воспринимаются сообщения о начале войны Со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раснодарцы встречают своих освободителей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И потому вам кланяются клены, И торжествует в роще соловей. И мать-Кубань вас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156" name="AutoShape 4" descr="И потому вам кланяются клены, И торжествует в роще соловей. И мать-Кубань вас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158" name="AutoShape 6" descr="И потому вам кланяются клены, И торжествует в роще соловей. И мать-Кубань вас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160" name="AutoShape 8" descr="Ветераны вспоминают Сойдемся вновь, седые ветераны, Припомним все походы и бо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162" name="AutoShape 10" descr="Ветераны вспоминают Сойдемся вновь, седые ветераны, Припомним все походы и бо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164" name="AutoShape 12" descr="Ветераны вспоминают Сойдемся вновь, седые ветераны, Припомним все походы и бо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9166" name="Picture 14" descr="Ветераны вспоминают Сойдемся вновь, седые ветераны, Припомним все походы и бо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И потому вам кланяются клены, И торжествует в роще соловей. И мать-Кубань вас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Великая Победа пришла 9 мая 1945 года. С фронтов Великой Отечественной войны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fs00.infourok.ru/images/doc/255/260322/640/img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Все для фронта, все для победы!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Немецкая оккупация города Краснодара продлилась до 12 февраля 1943 года. Это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убань в период оккупации. Злодеяния фашистов на кубанской земле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Экран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12</cp:lastModifiedBy>
  <cp:revision>8</cp:revision>
  <dcterms:created xsi:type="dcterms:W3CDTF">2016-05-11T17:59:43Z</dcterms:created>
  <dcterms:modified xsi:type="dcterms:W3CDTF">2018-02-01T04:24:32Z</dcterms:modified>
</cp:coreProperties>
</file>