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1" r:id="rId3"/>
    <p:sldId id="257" r:id="rId4"/>
    <p:sldId id="258" r:id="rId5"/>
    <p:sldId id="276" r:id="rId6"/>
    <p:sldId id="260" r:id="rId7"/>
    <p:sldId id="261" r:id="rId8"/>
    <p:sldId id="262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7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09" autoAdjust="0"/>
    <p:restoredTop sz="94660"/>
  </p:normalViewPr>
  <p:slideViewPr>
    <p:cSldViewPr>
      <p:cViewPr varScale="1">
        <p:scale>
          <a:sx n="69" d="100"/>
          <a:sy n="69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AEA9-1078-464D-9CC8-D05A6F9B4961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33A4-A3E2-42E3-88BD-EE8463A98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4165-3B4F-4679-9508-21E2E4A931C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C292-4945-4ECC-8F67-FA744E1ED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DE58-C0EE-4446-BF19-43B7B7A06A0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F8EC-AAB4-4D55-B4D4-D4105A0B9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FEE5-34BC-430C-A0BC-9755BED2DE0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C55B-CF29-4C25-90D6-E65CDDBF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2955-B331-4F4D-AD0F-37E67942B84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2697-347D-427D-9BAE-90FEBB903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ED96-C004-4ED1-81AA-70320201477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5FDB-C3E3-4168-9550-D602D248B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CEA9-8D1F-470F-84FD-E738F74C5006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48D-CF8B-4017-8734-0D26BAD3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24E4-7ACB-4077-8AF9-59230BC2087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B110-80C5-4BF7-A25D-4D88E43A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21E1-8232-4030-9C5B-9F32A92A918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5072-1949-426F-B77D-92744BFD1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F277-24C8-4D7C-9D3F-10247C807AA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61B2-70A4-4633-B4A8-196C61F3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5DD9-4DC0-4B72-B395-CB91588355A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60C1-909E-4E44-960C-546226A26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A5C01-E186-42C0-8D92-227C1B9FB40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586CE-5AE7-4C44-8569-850A700A1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%20&#1076;&#1083;&#1103;%20&#1082;&#1086;&#1085;&#1082;&#1091;&#1088;&#1089;&#1086;&#1074;%20&#8211;%20&#1074;%20&#1085;&#1072;&#1095;&#1072;&#1083;&#1077;%20&#1087;&#1088;&#1072;&#1079;&#1076;&#1085;&#1080;&#1082;&#1072;%20&#1082;&#1074;&#1085;%20(www.petamusic.ru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OSUDARSTVENNYY_KAMERNYY_HOR_Hudozhestvennyy_rukovoditel__i_glavnyy_dirizher_-_Vladimir_KONTAREV_1997_Maastriht._-_ChAYKOVSK&#1048;Y_gigmuziki.com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14282" y="214290"/>
            <a:ext cx="550072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  <a:latin typeface="Arial Black" pitchFamily="34" charset="0"/>
              </a:rPr>
              <a:t>Всемирный </a:t>
            </a:r>
            <a:r>
              <a:rPr lang="ru-RU" sz="4000" b="1" i="1" dirty="0" smtClean="0">
                <a:solidFill>
                  <a:srgbClr val="00B050"/>
                </a:solidFill>
                <a:latin typeface="Arial Black" pitchFamily="34" charset="0"/>
              </a:rPr>
              <a:t>день окружающей среды , ежегодно отмечаемый 5 июня,</a:t>
            </a:r>
            <a:r>
              <a:rPr lang="ru-RU" sz="3200" b="1" i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Arial Black" pitchFamily="34" charset="0"/>
              </a:rPr>
              <a:t>является для Организации Объединенных Наций одним из основных способов привлечь внимание мировой общественности к проблемам окружающей среды.</a:t>
            </a:r>
            <a:endParaRPr lang="ru-RU" sz="2800" b="1" i="1" dirty="0">
              <a:solidFill>
                <a:srgbClr val="7030A0"/>
              </a:solidFill>
              <a:latin typeface="Castellar" pitchFamily="18" charset="0"/>
            </a:endParaRPr>
          </a:p>
        </p:txBody>
      </p:sp>
      <p:pic>
        <p:nvPicPr>
          <p:cNvPr id="13316" name="музыка для конкурсов – в начале праздника квн (www.petamusic.r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75688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Зубенко Т.А\ОТчёты о мероприятиях на сайт\ИЮНЬ\Сохраним Землю живой\0afe2de6a37bebbaa495591789dff110_5c977f8da731a.jpg"/>
          <p:cNvPicPr>
            <a:picLocks noChangeAspect="1" noChangeArrowheads="1"/>
          </p:cNvPicPr>
          <p:nvPr/>
        </p:nvPicPr>
        <p:blipFill>
          <a:blip r:embed="rId4"/>
          <a:srcRect l="14843" r="14844"/>
          <a:stretch>
            <a:fillRect/>
          </a:stretch>
        </p:blipFill>
        <p:spPr bwMode="auto">
          <a:xfrm>
            <a:off x="5357818" y="2143116"/>
            <a:ext cx="361480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773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Зубенко Т.А\ОТчёты о мероприятиях на сайт\ИЮНЬ\Сохраним Землю живой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Что Землю нужно тоже охранять! Она, как мы, такая же – живая! Пора бы человечеству понять, Богатства у Природы забирая.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D:\Зубенко Т.А\ОТчёты о мероприятиях на сайт\ИЮНЬ\Сохраним Землю живой\environmen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429288" cy="359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74" cy="5214974"/>
          </a:xfrm>
        </p:spPr>
        <p:txBody>
          <a:bodyPr/>
          <a:lstStyle/>
          <a:p>
            <a:pPr eaLnBrk="1" hangingPunct="1"/>
            <a:r>
              <a:rPr lang="ru-RU" sz="2800" i="1" dirty="0" smtClean="0">
                <a:solidFill>
                  <a:srgbClr val="00B050"/>
                </a:solidFill>
                <a:latin typeface="Arial Black" pitchFamily="34" charset="0"/>
              </a:rPr>
              <a:t>Природа – мать всего живого, в том числе и человека. Кто ещё, кроме детей, станет заботиться о здоровье и благополучии своей матери? Кто ещё, как не человек, обязан охранять и защищать природу, как это ни парадоксально, от самого себя?</a:t>
            </a:r>
            <a:endParaRPr lang="ru-RU" sz="2800" i="1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098" name="Picture 2" descr="D:\Зубенко Т.А\ОТчёты о мероприятиях на сайт\ИЮНЬ\Сохраним Землю живой\0007-010- (1).jpg"/>
          <p:cNvPicPr>
            <a:picLocks noChangeAspect="1" noChangeArrowheads="1"/>
          </p:cNvPicPr>
          <p:nvPr/>
        </p:nvPicPr>
        <p:blipFill>
          <a:blip r:embed="rId2"/>
          <a:srcRect l="18000" t="29572" r="21000"/>
          <a:stretch>
            <a:fillRect/>
          </a:stretch>
        </p:blipFill>
        <p:spPr bwMode="auto">
          <a:xfrm>
            <a:off x="5214942" y="214290"/>
            <a:ext cx="3643338" cy="2882802"/>
          </a:xfrm>
          <a:prstGeom prst="rect">
            <a:avLst/>
          </a:prstGeom>
          <a:noFill/>
        </p:spPr>
      </p:pic>
      <p:pic>
        <p:nvPicPr>
          <p:cNvPr id="4099" name="Picture 3" descr="D:\Зубенко Т.А\ОТчёты о мероприятиях на сайт\ИЮНЬ\Сохраним Землю живой\s1200.jpg"/>
          <p:cNvPicPr>
            <a:picLocks noChangeAspect="1" noChangeArrowheads="1"/>
          </p:cNvPicPr>
          <p:nvPr/>
        </p:nvPicPr>
        <p:blipFill>
          <a:blip r:embed="rId3"/>
          <a:srcRect l="6500" r="24500" b="28571"/>
          <a:stretch>
            <a:fillRect/>
          </a:stretch>
        </p:blipFill>
        <p:spPr bwMode="auto">
          <a:xfrm>
            <a:off x="5143504" y="3143248"/>
            <a:ext cx="3795977" cy="2613160"/>
          </a:xfrm>
          <a:prstGeom prst="rect">
            <a:avLst/>
          </a:prstGeom>
          <a:noFill/>
        </p:spPr>
      </p:pic>
      <p:pic>
        <p:nvPicPr>
          <p:cNvPr id="4100" name="Picture 4" descr="D:\Зубенко Т.А\ОТчёты о мероприятиях на сайт\ИЮНЬ\Сохраним Землю живой\DKWQCdSW4AAcNVg.jpg"/>
          <p:cNvPicPr>
            <a:picLocks noChangeAspect="1" noChangeArrowheads="1"/>
          </p:cNvPicPr>
          <p:nvPr/>
        </p:nvPicPr>
        <p:blipFill>
          <a:blip r:embed="rId4"/>
          <a:srcRect l="18966" t="21511"/>
          <a:stretch>
            <a:fillRect/>
          </a:stretch>
        </p:blipFill>
        <p:spPr bwMode="auto">
          <a:xfrm>
            <a:off x="78578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Всемирный день охраны окружающей среды был учреждён Генеральной ассамблеей ООН в 1972 году и с тех пор отмечается всем мировым сообществом ежегодно. «Либо мы покончим с загрязнением, либо оно покончит с нами…» </a:t>
            </a: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endParaRPr lang="ru-RU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79388" y="2643182"/>
            <a:ext cx="3463918" cy="278608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</a:rPr>
              <a:t> </a:t>
            </a:r>
          </a:p>
        </p:txBody>
      </p:sp>
      <p:pic>
        <p:nvPicPr>
          <p:cNvPr id="3074" name="Picture 2" descr="D:\Зубенко Т.А\ОТчёты о мероприятиях на сайт\ИЮНЬ\Сохраним Землю живой\shutterstock_Circlephoto-mini.jpg"/>
          <p:cNvPicPr>
            <a:picLocks noChangeAspect="1" noChangeArrowheads="1"/>
          </p:cNvPicPr>
          <p:nvPr/>
        </p:nvPicPr>
        <p:blipFill>
          <a:blip r:embed="rId2"/>
          <a:srcRect t="26367" b="17968"/>
          <a:stretch>
            <a:fillRect/>
          </a:stretch>
        </p:blipFill>
        <p:spPr bwMode="auto">
          <a:xfrm>
            <a:off x="428596" y="3357562"/>
            <a:ext cx="8286808" cy="307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 txBox="1">
            <a:spLocks/>
          </p:cNvSpPr>
          <p:nvPr/>
        </p:nvSpPr>
        <p:spPr bwMode="auto">
          <a:xfrm>
            <a:off x="0" y="-285776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-323166"/>
            <a:ext cx="8572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3" name="Picture 3" descr="D:\Зубенко Т.А\ОТчёты о мероприятиях на сайт\ИЮНЬ\Сохраним Землю живой\4fcca17333529cc79999d0417f5666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2214554"/>
            <a:ext cx="6536577" cy="43577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50720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Огромной проблемой для окружающей среды стал, бытовой мусор, </a:t>
            </a:r>
            <a:r>
              <a:rPr lang="ru-RU" sz="3600" b="1" dirty="0" smtClean="0">
                <a:solidFill>
                  <a:srgbClr val="FFFF00"/>
                </a:solidFill>
              </a:rPr>
              <a:t>тоннами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произв</a:t>
            </a:r>
            <a:r>
              <a:rPr lang="ru-RU" sz="3600" b="1" dirty="0" smtClean="0">
                <a:solidFill>
                  <a:srgbClr val="FFFF00"/>
                </a:solidFill>
              </a:rPr>
              <a:t>одимый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ежед</a:t>
            </a:r>
            <a:r>
              <a:rPr lang="ru-RU" sz="3600" b="1" dirty="0" smtClean="0">
                <a:solidFill>
                  <a:srgbClr val="FFFF00"/>
                </a:solidFill>
              </a:rPr>
              <a:t>невно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челове</a:t>
            </a:r>
            <a:r>
              <a:rPr lang="ru-RU" sz="3600" b="1" dirty="0" smtClean="0">
                <a:solidFill>
                  <a:srgbClr val="FFFF00"/>
                </a:solidFill>
              </a:rPr>
              <a:t>чеством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GOSUDARSTVENNYY_KAMERNYY_HOR_Hudozhestvennyy_rukovoditel__i_glavnyy_dirizher_-_Vladimir_KONTAREV_1997_Maastriht._-_ChAYKOVSKИY_gigmuziki.co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853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000635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1" name="Picture 3" descr="D:\Зубенко Т.А\ОТчёты о мероприятиях на сайт\ИЮНЬ\Сохраним Землю живой\img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07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429654" cy="1357321"/>
          </a:xfrm>
        </p:spPr>
        <p:txBody>
          <a:bodyPr/>
          <a:lstStyle/>
          <a:p>
            <a:pPr algn="ctr" eaLnBrk="1" hangingPunct="1">
              <a:buNone/>
            </a:pPr>
            <a:endParaRPr lang="ru-RU" sz="4000" b="1" i="1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194" name="Picture 2" descr="D:\Зубенко Т.А\ОТчёты о мероприятиях на сайт\ИЮНЬ\Сохраним Землю живой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572560" cy="121444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b="1" i="1" dirty="0" smtClean="0"/>
              <a:t> 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i="1" dirty="0" smtClean="0"/>
          </a:p>
        </p:txBody>
      </p:sp>
      <p:pic>
        <p:nvPicPr>
          <p:cNvPr id="9218" name="Picture 2" descr="D:\Зубенко Т.А\ОТчёты о мероприятиях на сайт\ИЮНЬ\Сохраним Землю живой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5"/>
          <p:cNvSpPr txBox="1">
            <a:spLocks/>
          </p:cNvSpPr>
          <p:nvPr/>
        </p:nvSpPr>
        <p:spPr bwMode="auto">
          <a:xfrm>
            <a:off x="214313" y="0"/>
            <a:ext cx="864396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40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42" name="Picture 2" descr="D:\Зубенко Т.А\ОТчёты о мероприятиях на сайт\ИЮНЬ\Сохраним Землю живой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119</Words>
  <Application>Microsoft Office PowerPoint</Application>
  <PresentationFormat>Экран (4:3)</PresentationFormat>
  <Paragraphs>8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Что Землю нужно тоже охранять! Она, как мы, такая же – живая! Пора бы человечеству понять, Богатства у Природы забирая.</vt:lpstr>
      <vt:lpstr>Природа – мать всего живого, в том числе и человека. Кто ещё, кроме детей, станет заботиться о здоровье и благополучии своей матери? Кто ещё, как не человек, обязан охранять и защищать природу, как это ни парадоксально, от самого себя?</vt:lpstr>
      <vt:lpstr>  Всемирный день охраны окружающей среды был учреждён Генеральной ассамблеей ООН в 1972 году и с тех пор отмечается всем мировым сообществом ежегодно. «Либо мы покончим с загрязнением, либо оно покончит с нами…» 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славянской письменности и культуры</dc:title>
  <dc:creator>neo</dc:creator>
  <cp:lastModifiedBy>user</cp:lastModifiedBy>
  <cp:revision>43</cp:revision>
  <dcterms:created xsi:type="dcterms:W3CDTF">2008-05-23T01:28:37Z</dcterms:created>
  <dcterms:modified xsi:type="dcterms:W3CDTF">2020-05-29T13:07:26Z</dcterms:modified>
</cp:coreProperties>
</file>